
<file path=[Content_Types].xml><?xml version="1.0" encoding="utf-8"?>
<Types xmlns="http://schemas.openxmlformats.org/package/2006/content-types">
  <Default Extension="mp3" ContentType="audio/unknown"/>
  <Default Extension="png" ContentType="image/png"/>
  <Default Extension="jpeg" ContentType="image/jpeg"/>
  <Default Extension="m4a" ContentType="audio/unknown"/>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Lst>
  <p:sldIdLst>
    <p:sldId id="256" r:id="rId2"/>
    <p:sldId id="301" r:id="rId3"/>
    <p:sldId id="292" r:id="rId4"/>
    <p:sldId id="275" r:id="rId5"/>
    <p:sldId id="300" r:id="rId6"/>
    <p:sldId id="257" r:id="rId7"/>
    <p:sldId id="294" r:id="rId8"/>
    <p:sldId id="295" r:id="rId9"/>
    <p:sldId id="260" r:id="rId10"/>
    <p:sldId id="302" r:id="rId11"/>
    <p:sldId id="303" r:id="rId12"/>
    <p:sldId id="261" r:id="rId13"/>
    <p:sldId id="296" r:id="rId14"/>
    <p:sldId id="267" r:id="rId15"/>
    <p:sldId id="276" r:id="rId16"/>
    <p:sldId id="266" r:id="rId17"/>
    <p:sldId id="277" r:id="rId18"/>
    <p:sldId id="270" r:id="rId19"/>
    <p:sldId id="278" r:id="rId20"/>
    <p:sldId id="272" r:id="rId21"/>
    <p:sldId id="279" r:id="rId22"/>
    <p:sldId id="280" r:id="rId23"/>
    <p:sldId id="297" r:id="rId24"/>
    <p:sldId id="299"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94660"/>
  </p:normalViewPr>
  <p:slideViewPr>
    <p:cSldViewPr snapToGrid="0">
      <p:cViewPr>
        <p:scale>
          <a:sx n="77" d="100"/>
          <a:sy n="77" d="100"/>
        </p:scale>
        <p:origin x="-156" y="4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558129" y="434162"/>
            <a:ext cx="11075745"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963168" y="1820206"/>
            <a:ext cx="103632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963168" y="3685032"/>
            <a:ext cx="103632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B595B81F-0FB1-44D6-BE45-F00358BBDE98}" type="datetimeFigureOut">
              <a:rPr lang="vi-VN" smtClean="0">
                <a:solidFill>
                  <a:prstClr val="black">
                    <a:tint val="75000"/>
                  </a:prstClr>
                </a:solidFill>
              </a:rPr>
              <a:pPr/>
              <a:t>24/11/2024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extLst/>
          </a:lstStyle>
          <a:p>
            <a:endParaRPr lang="vi-VN">
              <a:solidFill>
                <a:prstClr val="black">
                  <a:tint val="75000"/>
                </a:prstClr>
              </a:solidFill>
            </a:endParaRPr>
          </a:p>
        </p:txBody>
      </p:sp>
      <p:sp>
        <p:nvSpPr>
          <p:cNvPr id="11" name="Slide Number Placeholder 10"/>
          <p:cNvSpPr>
            <a:spLocks noGrp="1"/>
          </p:cNvSpPr>
          <p:nvPr>
            <p:ph type="sldNum" sz="quarter" idx="12"/>
          </p:nvPr>
        </p:nvSpPr>
        <p:spPr/>
        <p:txBody>
          <a:bodyPr/>
          <a:lstStyle>
            <a:extLst/>
          </a:lstStyle>
          <a:p>
            <a:fld id="{E169D3AC-DEA4-4D87-8FA3-51017E7AE7A4}" type="slidenum">
              <a:rPr lang="vi-VN" smtClean="0">
                <a:solidFill>
                  <a:srgbClr val="90C226"/>
                </a:solidFill>
              </a:rPr>
              <a:pPr/>
              <a:t>‹#›</a:t>
            </a:fld>
            <a:endParaRPr lang="vi-VN">
              <a:solidFill>
                <a:srgbClr val="90C226"/>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70560" y="530352"/>
            <a:ext cx="1091184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595B81F-0FB1-44D6-BE45-F00358BBDE98}" type="datetimeFigureOut">
              <a:rPr lang="vi-VN" smtClean="0">
                <a:solidFill>
                  <a:prstClr val="black">
                    <a:tint val="75000"/>
                  </a:prstClr>
                </a:solidFill>
              </a:rPr>
              <a:pPr/>
              <a:t>24/11/2024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extLst/>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extLst/>
          </a:lstStyle>
          <a:p>
            <a:fld id="{E169D3AC-DEA4-4D87-8FA3-51017E7AE7A4}" type="slidenum">
              <a:rPr lang="vi-VN" smtClean="0">
                <a:solidFill>
                  <a:srgbClr val="90C226"/>
                </a:solidFill>
              </a:rPr>
              <a:pPr/>
              <a:t>‹#›</a:t>
            </a:fld>
            <a:endParaRPr lang="vi-VN">
              <a:solidFill>
                <a:srgbClr val="90C226"/>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5"/>
            <a:ext cx="26416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711200" y="533403"/>
            <a:ext cx="79248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595B81F-0FB1-44D6-BE45-F00358BBDE98}" type="datetimeFigureOut">
              <a:rPr lang="vi-VN" smtClean="0">
                <a:solidFill>
                  <a:prstClr val="black">
                    <a:tint val="75000"/>
                  </a:prstClr>
                </a:solidFill>
              </a:rPr>
              <a:pPr/>
              <a:t>24/11/2024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extLst/>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extLst/>
          </a:lstStyle>
          <a:p>
            <a:fld id="{E169D3AC-DEA4-4D87-8FA3-51017E7AE7A4}" type="slidenum">
              <a:rPr lang="vi-VN" smtClean="0">
                <a:solidFill>
                  <a:srgbClr val="90C226"/>
                </a:solidFill>
              </a:rPr>
              <a:pPr/>
              <a:t>‹#›</a:t>
            </a:fld>
            <a:endParaRPr lang="vi-VN">
              <a:solidFill>
                <a:srgbClr val="90C226"/>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670560" y="530352"/>
            <a:ext cx="1091184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595B81F-0FB1-44D6-BE45-F00358BBDE98}" type="datetimeFigureOut">
              <a:rPr lang="vi-VN" smtClean="0">
                <a:solidFill>
                  <a:prstClr val="black">
                    <a:tint val="75000"/>
                  </a:prstClr>
                </a:solidFill>
              </a:rPr>
              <a:pPr/>
              <a:t>24/11/2024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extLst/>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extLst/>
          </a:lstStyle>
          <a:p>
            <a:fld id="{E169D3AC-DEA4-4D87-8FA3-51017E7AE7A4}" type="slidenum">
              <a:rPr lang="vi-VN" smtClean="0">
                <a:solidFill>
                  <a:srgbClr val="90C226"/>
                </a:solidFill>
              </a:rPr>
              <a:pPr/>
              <a:t>‹#›</a:t>
            </a:fld>
            <a:endParaRPr lang="vi-VN">
              <a:solidFill>
                <a:srgbClr val="90C226"/>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558129" y="434163"/>
            <a:ext cx="11075745"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624459" y="4928616"/>
            <a:ext cx="1091184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24459" y="5624484"/>
            <a:ext cx="1091184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595B81F-0FB1-44D6-BE45-F00358BBDE98}" type="datetimeFigureOut">
              <a:rPr lang="vi-VN" smtClean="0">
                <a:solidFill>
                  <a:prstClr val="black">
                    <a:tint val="75000"/>
                  </a:prstClr>
                </a:solidFill>
              </a:rPr>
              <a:pPr/>
              <a:t>24/11/2024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extLst/>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extLst/>
          </a:lstStyle>
          <a:p>
            <a:fld id="{E169D3AC-DEA4-4D87-8FA3-51017E7AE7A4}" type="slidenum">
              <a:rPr lang="vi-VN" smtClean="0">
                <a:solidFill>
                  <a:srgbClr val="90C226"/>
                </a:solidFill>
              </a:rPr>
              <a:pPr/>
              <a:t>‹#›</a:t>
            </a:fld>
            <a:endParaRPr lang="vi-VN">
              <a:solidFill>
                <a:srgbClr val="90C226"/>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685803"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340480"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595B81F-0FB1-44D6-BE45-F00358BBDE98}" type="datetimeFigureOut">
              <a:rPr lang="vi-VN" smtClean="0">
                <a:solidFill>
                  <a:prstClr val="black">
                    <a:tint val="75000"/>
                  </a:prstClr>
                </a:solidFill>
              </a:rPr>
              <a:pPr/>
              <a:t>24/11/2024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extLst/>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extLst/>
          </a:lstStyle>
          <a:p>
            <a:fld id="{E169D3AC-DEA4-4D87-8FA3-51017E7AE7A4}" type="slidenum">
              <a:rPr lang="vi-VN" smtClean="0">
                <a:solidFill>
                  <a:srgbClr val="90C226"/>
                </a:solidFill>
              </a:rPr>
              <a:pPr/>
              <a:t>‹#›</a:t>
            </a:fld>
            <a:endParaRPr lang="vi-VN">
              <a:solidFill>
                <a:srgbClr val="90C226"/>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809632" y="579438"/>
            <a:ext cx="524256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202892" y="579438"/>
            <a:ext cx="524256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80963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20289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595B81F-0FB1-44D6-BE45-F00358BBDE98}" type="datetimeFigureOut">
              <a:rPr lang="vi-VN" smtClean="0">
                <a:solidFill>
                  <a:prstClr val="black">
                    <a:tint val="75000"/>
                  </a:prstClr>
                </a:solidFill>
              </a:rPr>
              <a:pPr/>
              <a:t>24/11/2024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extLst/>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extLst/>
          </a:lstStyle>
          <a:p>
            <a:fld id="{E169D3AC-DEA4-4D87-8FA3-51017E7AE7A4}" type="slidenum">
              <a:rPr lang="vi-VN" smtClean="0">
                <a:solidFill>
                  <a:srgbClr val="90C226"/>
                </a:solidFill>
              </a:rPr>
              <a:pPr/>
              <a:t>‹#›</a:t>
            </a:fld>
            <a:endParaRPr lang="vi-VN">
              <a:solidFill>
                <a:srgbClr val="90C226"/>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B595B81F-0FB1-44D6-BE45-F00358BBDE98}" type="datetimeFigureOut">
              <a:rPr lang="vi-VN" smtClean="0">
                <a:solidFill>
                  <a:prstClr val="black">
                    <a:tint val="75000"/>
                  </a:prstClr>
                </a:solidFill>
              </a:rPr>
              <a:pPr/>
              <a:t>24/11/2024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extLst/>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extLst/>
          </a:lstStyle>
          <a:p>
            <a:fld id="{E169D3AC-DEA4-4D87-8FA3-51017E7AE7A4}" type="slidenum">
              <a:rPr lang="vi-VN" smtClean="0">
                <a:solidFill>
                  <a:srgbClr val="90C226"/>
                </a:solidFill>
              </a:rPr>
              <a:pPr/>
              <a:t>‹#›</a:t>
            </a:fld>
            <a:endParaRPr lang="vi-VN">
              <a:solidFill>
                <a:srgbClr val="90C226"/>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B595B81F-0FB1-44D6-BE45-F00358BBDE98}" type="datetimeFigureOut">
              <a:rPr lang="vi-VN" smtClean="0">
                <a:solidFill>
                  <a:prstClr val="black">
                    <a:tint val="75000"/>
                  </a:prstClr>
                </a:solidFill>
              </a:rPr>
              <a:pPr/>
              <a:t>24/11/2024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extLst/>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extLst/>
          </a:lstStyle>
          <a:p>
            <a:fld id="{E169D3AC-DEA4-4D87-8FA3-51017E7AE7A4}" type="slidenum">
              <a:rPr lang="vi-VN" smtClean="0">
                <a:solidFill>
                  <a:srgbClr val="90C226"/>
                </a:solidFill>
              </a:rPr>
              <a:pPr/>
              <a:t>‹#›</a:t>
            </a:fld>
            <a:endParaRPr lang="vi-VN">
              <a:solidFill>
                <a:srgbClr val="90C226"/>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85045" y="533400"/>
            <a:ext cx="39624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7385129" y="1447802"/>
            <a:ext cx="39624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1015163" y="930144"/>
            <a:ext cx="6168212"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595B81F-0FB1-44D6-BE45-F00358BBDE98}" type="datetimeFigureOut">
              <a:rPr lang="vi-VN" smtClean="0">
                <a:solidFill>
                  <a:prstClr val="black">
                    <a:tint val="75000"/>
                  </a:prstClr>
                </a:solidFill>
              </a:rPr>
              <a:pPr/>
              <a:t>24/11/2024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extLst/>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extLst/>
          </a:lstStyle>
          <a:p>
            <a:fld id="{E169D3AC-DEA4-4D87-8FA3-51017E7AE7A4}" type="slidenum">
              <a:rPr lang="vi-VN" smtClean="0">
                <a:solidFill>
                  <a:srgbClr val="90C226"/>
                </a:solidFill>
              </a:rPr>
              <a:pPr/>
              <a:t>‹#›</a:t>
            </a:fld>
            <a:endParaRPr lang="vi-VN">
              <a:solidFill>
                <a:srgbClr val="90C226"/>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8534401" y="434162"/>
            <a:ext cx="3099473"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609600" y="5012056"/>
            <a:ext cx="109728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8616949" y="533400"/>
            <a:ext cx="298704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595B81F-0FB1-44D6-BE45-F00358BBDE98}" type="datetimeFigureOut">
              <a:rPr lang="vi-VN" smtClean="0">
                <a:solidFill>
                  <a:prstClr val="black">
                    <a:tint val="75000"/>
                  </a:prstClr>
                </a:solidFill>
              </a:rPr>
              <a:pPr/>
              <a:t>24/11/2024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extLst/>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extLst/>
          </a:lstStyle>
          <a:p>
            <a:fld id="{E169D3AC-DEA4-4D87-8FA3-51017E7AE7A4}" type="slidenum">
              <a:rPr lang="vi-VN" smtClean="0">
                <a:solidFill>
                  <a:srgbClr val="90C226"/>
                </a:solidFill>
              </a:rPr>
              <a:pPr/>
              <a:t>‹#›</a:t>
            </a:fld>
            <a:endParaRPr lang="vi-VN">
              <a:solidFill>
                <a:srgbClr val="90C226"/>
              </a:solidFill>
            </a:endParaRPr>
          </a:p>
        </p:txBody>
      </p:sp>
      <p:sp>
        <p:nvSpPr>
          <p:cNvPr id="3" name="Picture Placeholder 2"/>
          <p:cNvSpPr>
            <a:spLocks noGrp="1"/>
          </p:cNvSpPr>
          <p:nvPr>
            <p:ph type="pic" idx="1"/>
          </p:nvPr>
        </p:nvSpPr>
        <p:spPr>
          <a:xfrm>
            <a:off x="561973" y="435768"/>
            <a:ext cx="7900416"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558129" y="434162"/>
            <a:ext cx="11075745"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670560" y="4985590"/>
            <a:ext cx="1091184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670560" y="530352"/>
            <a:ext cx="1091184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5035104" y="6111876"/>
            <a:ext cx="3048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B595B81F-0FB1-44D6-BE45-F00358BBDE98}" type="datetimeFigureOut">
              <a:rPr lang="vi-VN" smtClean="0">
                <a:solidFill>
                  <a:prstClr val="black">
                    <a:tint val="75000"/>
                  </a:prstClr>
                </a:solidFill>
              </a:rPr>
              <a:pPr/>
              <a:t>24/11/2024</a:t>
            </a:fld>
            <a:endParaRPr lang="vi-VN">
              <a:solidFill>
                <a:prstClr val="black">
                  <a:tint val="75000"/>
                </a:prstClr>
              </a:solidFill>
            </a:endParaRPr>
          </a:p>
        </p:txBody>
      </p:sp>
      <p:sp>
        <p:nvSpPr>
          <p:cNvPr id="18" name="Footer Placeholder 17"/>
          <p:cNvSpPr>
            <a:spLocks noGrp="1"/>
          </p:cNvSpPr>
          <p:nvPr>
            <p:ph type="ftr" sz="quarter" idx="3"/>
          </p:nvPr>
        </p:nvSpPr>
        <p:spPr>
          <a:xfrm>
            <a:off x="8083104" y="6111876"/>
            <a:ext cx="3048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vi-VN">
              <a:solidFill>
                <a:prstClr val="black">
                  <a:tint val="75000"/>
                </a:prstClr>
              </a:solidFill>
            </a:endParaRPr>
          </a:p>
        </p:txBody>
      </p:sp>
      <p:sp>
        <p:nvSpPr>
          <p:cNvPr id="5" name="Slide Number Placeholder 4"/>
          <p:cNvSpPr>
            <a:spLocks noGrp="1"/>
          </p:cNvSpPr>
          <p:nvPr>
            <p:ph type="sldNum" sz="quarter" idx="4"/>
          </p:nvPr>
        </p:nvSpPr>
        <p:spPr>
          <a:xfrm>
            <a:off x="11131104" y="6111876"/>
            <a:ext cx="6096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E169D3AC-DEA4-4D87-8FA3-51017E7AE7A4}" type="slidenum">
              <a:rPr lang="vi-VN" smtClean="0">
                <a:solidFill>
                  <a:srgbClr val="90C226"/>
                </a:solidFill>
              </a:rPr>
              <a:pPr/>
              <a:t>‹#›</a:t>
            </a:fld>
            <a:endParaRPr lang="vi-VN">
              <a:solidFill>
                <a:srgbClr val="90C226"/>
              </a:solidFill>
            </a:endParaRP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14.gif"/><Relationship Id="rId3" Type="http://schemas.openxmlformats.org/officeDocument/2006/relationships/image" Target="../media/image28.png"/><Relationship Id="rId21" Type="http://schemas.openxmlformats.org/officeDocument/2006/relationships/image" Target="../media/image41.png"/><Relationship Id="rId7" Type="http://schemas.openxmlformats.org/officeDocument/2006/relationships/image" Target="../media/image9.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9.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jpeg"/><Relationship Id="rId19" Type="http://schemas.openxmlformats.org/officeDocument/2006/relationships/image" Target="../media/image39.png"/><Relationship Id="rId4" Type="http://schemas.openxmlformats.org/officeDocument/2006/relationships/image" Target="../media/image13.gif"/><Relationship Id="rId9" Type="http://schemas.openxmlformats.org/officeDocument/2006/relationships/image" Target="../media/image11.gif"/><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6.gif"/></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4.jpeg"/><Relationship Id="rId3" Type="http://schemas.openxmlformats.org/officeDocument/2006/relationships/image" Target="../media/image8.jpg"/><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media/image46.gif"/><Relationship Id="rId2" Type="http://schemas.openxmlformats.org/officeDocument/2006/relationships/audio" Target="../media/audio1.wav"/><Relationship Id="rId16"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13.gif"/><Relationship Id="rId15" Type="http://schemas.openxmlformats.org/officeDocument/2006/relationships/image" Target="../media/image10.gif"/><Relationship Id="rId10"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20.png"/><Relationship Id="rId14" Type="http://schemas.openxmlformats.org/officeDocument/2006/relationships/image" Target="../media/image3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1.gif"/><Relationship Id="rId4" Type="http://schemas.openxmlformats.org/officeDocument/2006/relationships/image" Target="../media/image10.gif"/></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4.jpeg"/><Relationship Id="rId21" Type="http://schemas.openxmlformats.org/officeDocument/2006/relationships/image" Target="../media/image15.gif"/><Relationship Id="rId7" Type="http://schemas.openxmlformats.org/officeDocument/2006/relationships/image" Target="../media/image8.jp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audio" Target="../media/audio1.wav"/><Relationship Id="rId16" Type="http://schemas.openxmlformats.org/officeDocument/2006/relationships/image" Target="../media/image22.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1.gif"/><Relationship Id="rId5" Type="http://schemas.openxmlformats.org/officeDocument/2006/relationships/image" Target="../media/image6.png"/><Relationship Id="rId15" Type="http://schemas.openxmlformats.org/officeDocument/2006/relationships/image" Target="../media/image21.png"/><Relationship Id="rId23" Type="http://schemas.openxmlformats.org/officeDocument/2006/relationships/audio" Target="../media/audio1.wav"/><Relationship Id="rId10" Type="http://schemas.openxmlformats.org/officeDocument/2006/relationships/image" Target="../media/image10.gif"/><Relationship Id="rId19" Type="http://schemas.openxmlformats.org/officeDocument/2006/relationships/image" Target="../media/image14.gif"/><Relationship Id="rId4" Type="http://schemas.openxmlformats.org/officeDocument/2006/relationships/image" Target="../media/image5.png"/><Relationship Id="rId9" Type="http://schemas.openxmlformats.org/officeDocument/2006/relationships/image" Target="../media/image13.gif"/><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54.png"/><Relationship Id="rId18" Type="http://schemas.openxmlformats.org/officeDocument/2006/relationships/image" Target="../media/image14.gif"/><Relationship Id="rId3" Type="http://schemas.microsoft.com/office/2007/relationships/media" Target="../media/media3.m4a"/><Relationship Id="rId21" Type="http://schemas.openxmlformats.org/officeDocument/2006/relationships/image" Target="../media/image46.gif"/><Relationship Id="rId7" Type="http://schemas.openxmlformats.org/officeDocument/2006/relationships/image" Target="../media/image10.gif"/><Relationship Id="rId12" Type="http://schemas.openxmlformats.org/officeDocument/2006/relationships/image" Target="../media/image22.png"/><Relationship Id="rId17" Type="http://schemas.openxmlformats.org/officeDocument/2006/relationships/image" Target="../media/image28.png"/><Relationship Id="rId25" Type="http://schemas.openxmlformats.org/officeDocument/2006/relationships/audio" Target="../media/audio1.wav"/><Relationship Id="rId2" Type="http://schemas.openxmlformats.org/officeDocument/2006/relationships/video" Target="../media/media2.MP4"/><Relationship Id="rId16" Type="http://schemas.openxmlformats.org/officeDocument/2006/relationships/image" Target="../media/image11.gif"/><Relationship Id="rId20" Type="http://schemas.openxmlformats.org/officeDocument/2006/relationships/image" Target="../media/image48.png"/><Relationship Id="rId1" Type="http://schemas.microsoft.com/office/2007/relationships/media" Target="../media/media2.MP4"/><Relationship Id="rId6" Type="http://schemas.openxmlformats.org/officeDocument/2006/relationships/audio" Target="../media/audio1.wav"/><Relationship Id="rId11" Type="http://schemas.openxmlformats.org/officeDocument/2006/relationships/image" Target="../media/image21.png"/><Relationship Id="rId24" Type="http://schemas.openxmlformats.org/officeDocument/2006/relationships/image" Target="../media/image56.png"/><Relationship Id="rId5" Type="http://schemas.openxmlformats.org/officeDocument/2006/relationships/slideLayout" Target="../slideLayouts/slideLayout2.xml"/><Relationship Id="rId15" Type="http://schemas.openxmlformats.org/officeDocument/2006/relationships/image" Target="../media/image4.jpeg"/><Relationship Id="rId23" Type="http://schemas.openxmlformats.org/officeDocument/2006/relationships/image" Target="../media/image55.png"/><Relationship Id="rId10" Type="http://schemas.openxmlformats.org/officeDocument/2006/relationships/image" Target="../media/image19.png"/><Relationship Id="rId19" Type="http://schemas.openxmlformats.org/officeDocument/2006/relationships/image" Target="../media/image27.png"/><Relationship Id="rId4" Type="http://schemas.openxmlformats.org/officeDocument/2006/relationships/audio" Target="../media/media3.m4a"/><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59.gif"/><Relationship Id="rId4" Type="http://schemas.openxmlformats.org/officeDocument/2006/relationships/image" Target="../media/image58.gif"/></Relationships>
</file>

<file path=ppt/slides/_rels/slide19.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4.jpe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slideLayout" Target="../slideLayouts/slideLayout2.xml"/><Relationship Id="rId21" Type="http://schemas.openxmlformats.org/officeDocument/2006/relationships/image" Target="../media/image38.png"/><Relationship Id="rId7" Type="http://schemas.openxmlformats.org/officeDocument/2006/relationships/image" Target="../media/image29.png"/><Relationship Id="rId12" Type="http://schemas.openxmlformats.org/officeDocument/2006/relationships/image" Target="../media/image30.jpe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audio" Target="../media/media4.mp3"/><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14.gif"/><Relationship Id="rId1" Type="http://schemas.microsoft.com/office/2007/relationships/media" Target="../media/media4.mp3"/><Relationship Id="rId6" Type="http://schemas.openxmlformats.org/officeDocument/2006/relationships/image" Target="../media/image13.gif"/><Relationship Id="rId11" Type="http://schemas.openxmlformats.org/officeDocument/2006/relationships/image" Target="../media/image11.gif"/><Relationship Id="rId24" Type="http://schemas.openxmlformats.org/officeDocument/2006/relationships/image" Target="../media/image41.png"/><Relationship Id="rId5" Type="http://schemas.openxmlformats.org/officeDocument/2006/relationships/image" Target="../media/image28.png"/><Relationship Id="rId15" Type="http://schemas.openxmlformats.org/officeDocument/2006/relationships/image" Target="../media/image60.png"/><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image" Target="../media/image10.gif"/><Relationship Id="rId19" Type="http://schemas.openxmlformats.org/officeDocument/2006/relationships/image" Target="../media/image36.png"/><Relationship Id="rId31"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9.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gif"/><Relationship Id="rId7" Type="http://schemas.openxmlformats.org/officeDocument/2006/relationships/image" Target="../media/image63.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59.gif"/><Relationship Id="rId4" Type="http://schemas.openxmlformats.org/officeDocument/2006/relationships/image" Target="../media/image62.jpg"/></Relationships>
</file>

<file path=ppt/slides/_rels/slide21.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51.png"/><Relationship Id="rId18" Type="http://schemas.openxmlformats.org/officeDocument/2006/relationships/image" Target="../media/image46.gif"/><Relationship Id="rId3"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26.png"/><Relationship Id="rId17" Type="http://schemas.openxmlformats.org/officeDocument/2006/relationships/image" Target="../media/image11.gif"/><Relationship Id="rId2" Type="http://schemas.openxmlformats.org/officeDocument/2006/relationships/audio" Target="../media/audio1.wav"/><Relationship Id="rId16"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49.jpeg"/><Relationship Id="rId5" Type="http://schemas.openxmlformats.org/officeDocument/2006/relationships/image" Target="../media/image20.png"/><Relationship Id="rId15" Type="http://schemas.openxmlformats.org/officeDocument/2006/relationships/image" Target="../media/image30.jpeg"/><Relationship Id="rId10" Type="http://schemas.openxmlformats.org/officeDocument/2006/relationships/image" Target="../media/image48.png"/><Relationship Id="rId4" Type="http://schemas.openxmlformats.org/officeDocument/2006/relationships/image" Target="../media/image50.png"/><Relationship Id="rId9" Type="http://schemas.openxmlformats.org/officeDocument/2006/relationships/image" Target="../media/image47.png"/><Relationship Id="rId1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9.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gif"/><Relationship Id="rId3" Type="http://schemas.openxmlformats.org/officeDocument/2006/relationships/image" Target="../media/image4.jpeg"/><Relationship Id="rId7" Type="http://schemas.openxmlformats.org/officeDocument/2006/relationships/image" Target="../media/image8.jpg"/><Relationship Id="rId12"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gif"/><Relationship Id="rId4" Type="http://schemas.openxmlformats.org/officeDocument/2006/relationships/image" Target="../media/image5.png"/><Relationship Id="rId9" Type="http://schemas.openxmlformats.org/officeDocument/2006/relationships/image" Target="../media/image10.gif"/><Relationship Id="rId14" Type="http://schemas.openxmlformats.org/officeDocument/2006/relationships/image" Target="../media/image15.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4.jpeg"/><Relationship Id="rId21" Type="http://schemas.openxmlformats.org/officeDocument/2006/relationships/image" Target="../media/image15.gif"/><Relationship Id="rId7" Type="http://schemas.openxmlformats.org/officeDocument/2006/relationships/image" Target="../media/image8.jp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audio" Target="../media/audio1.wav"/><Relationship Id="rId16" Type="http://schemas.openxmlformats.org/officeDocument/2006/relationships/image" Target="../media/image22.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1.gif"/><Relationship Id="rId24" Type="http://schemas.openxmlformats.org/officeDocument/2006/relationships/audio" Target="../media/audio1.wav"/><Relationship Id="rId5" Type="http://schemas.openxmlformats.org/officeDocument/2006/relationships/image" Target="../media/image6.png"/><Relationship Id="rId15" Type="http://schemas.openxmlformats.org/officeDocument/2006/relationships/image" Target="../media/image21.png"/><Relationship Id="rId10" Type="http://schemas.openxmlformats.org/officeDocument/2006/relationships/image" Target="../media/image10.gif"/><Relationship Id="rId19" Type="http://schemas.openxmlformats.org/officeDocument/2006/relationships/image" Target="../media/image14.gif"/><Relationship Id="rId4" Type="http://schemas.openxmlformats.org/officeDocument/2006/relationships/image" Target="../media/image5.png"/><Relationship Id="rId9" Type="http://schemas.openxmlformats.org/officeDocument/2006/relationships/image" Target="../media/image13.gif"/><Relationship Id="rId14" Type="http://schemas.openxmlformats.org/officeDocument/2006/relationships/image" Target="../media/image20.png"/><Relationship Id="rId22"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4.jpeg"/><Relationship Id="rId21" Type="http://schemas.openxmlformats.org/officeDocument/2006/relationships/image" Target="../media/image26.png"/><Relationship Id="rId7" Type="http://schemas.openxmlformats.org/officeDocument/2006/relationships/image" Target="../media/image8.jp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audio" Target="../media/audio1.wav"/><Relationship Id="rId16" Type="http://schemas.openxmlformats.org/officeDocument/2006/relationships/image" Target="../media/image22.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1.gif"/><Relationship Id="rId24" Type="http://schemas.openxmlformats.org/officeDocument/2006/relationships/audio" Target="../media/audio1.wav"/><Relationship Id="rId5" Type="http://schemas.openxmlformats.org/officeDocument/2006/relationships/image" Target="../media/image6.png"/><Relationship Id="rId15" Type="http://schemas.openxmlformats.org/officeDocument/2006/relationships/image" Target="../media/image21.png"/><Relationship Id="rId23" Type="http://schemas.openxmlformats.org/officeDocument/2006/relationships/image" Target="../media/image16.png"/><Relationship Id="rId10" Type="http://schemas.openxmlformats.org/officeDocument/2006/relationships/image" Target="../media/image10.gif"/><Relationship Id="rId19" Type="http://schemas.openxmlformats.org/officeDocument/2006/relationships/image" Target="../media/image14.gif"/><Relationship Id="rId4" Type="http://schemas.openxmlformats.org/officeDocument/2006/relationships/image" Target="../media/image5.png"/><Relationship Id="rId9" Type="http://schemas.openxmlformats.org/officeDocument/2006/relationships/image" Target="../media/image13.gif"/><Relationship Id="rId14" Type="http://schemas.openxmlformats.org/officeDocument/2006/relationships/image" Target="../media/image20.png"/><Relationship Id="rId22" Type="http://schemas.openxmlformats.org/officeDocument/2006/relationships/image" Target="../media/image15.gif"/></Relationships>
</file>

<file path=ppt/slides/_rels/slide8.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image" Target="../media/image4.jpeg"/><Relationship Id="rId21" Type="http://schemas.openxmlformats.org/officeDocument/2006/relationships/image" Target="../media/image27.png"/><Relationship Id="rId7" Type="http://schemas.openxmlformats.org/officeDocument/2006/relationships/image" Target="../media/image10.gif"/><Relationship Id="rId12" Type="http://schemas.openxmlformats.org/officeDocument/2006/relationships/image" Target="../media/image21.png"/><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image" Target="../media/image14.gif"/><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3.gif"/><Relationship Id="rId11" Type="http://schemas.openxmlformats.org/officeDocument/2006/relationships/image" Target="../media/image20.png"/><Relationship Id="rId24" Type="http://schemas.openxmlformats.org/officeDocument/2006/relationships/audio" Target="../media/audio1.wav"/><Relationship Id="rId5" Type="http://schemas.openxmlformats.org/officeDocument/2006/relationships/image" Target="../media/image9.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15.gif"/><Relationship Id="rId4" Type="http://schemas.openxmlformats.org/officeDocument/2006/relationships/image" Target="../media/image8.jpg"/><Relationship Id="rId9" Type="http://schemas.openxmlformats.org/officeDocument/2006/relationships/image" Target="../media/image18.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14.gif"/><Relationship Id="rId3" Type="http://schemas.openxmlformats.org/officeDocument/2006/relationships/image" Target="../media/image28.png"/><Relationship Id="rId21" Type="http://schemas.openxmlformats.org/officeDocument/2006/relationships/image" Target="../media/image41.png"/><Relationship Id="rId7" Type="http://schemas.openxmlformats.org/officeDocument/2006/relationships/image" Target="../media/image9.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9.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jpeg"/><Relationship Id="rId19" Type="http://schemas.openxmlformats.org/officeDocument/2006/relationships/image" Target="../media/image39.png"/><Relationship Id="rId4" Type="http://schemas.openxmlformats.org/officeDocument/2006/relationships/image" Target="../media/image13.gif"/><Relationship Id="rId9" Type="http://schemas.openxmlformats.org/officeDocument/2006/relationships/image" Target="../media/image11.gif"/><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68884"/>
          </a:xfrm>
          <a:prstGeom prst="rect">
            <a:avLst/>
          </a:prstGeom>
        </p:spPr>
      </p:pic>
      <p:sp>
        <p:nvSpPr>
          <p:cNvPr id="6" name="Rectangle 5"/>
          <p:cNvSpPr/>
          <p:nvPr/>
        </p:nvSpPr>
        <p:spPr>
          <a:xfrm>
            <a:off x="272692" y="491180"/>
            <a:ext cx="11417741" cy="6274341"/>
          </a:xfrm>
          <a:prstGeom prst="rect">
            <a:avLst/>
          </a:prstGeom>
          <a:noFill/>
        </p:spPr>
        <p:txBody>
          <a:bodyPr wrap="none" lIns="91440" tIns="45720" rIns="91440" bIns="45720">
            <a:prstTxWarp prst="textArchUp">
              <a:avLst/>
            </a:prstTxWarp>
            <a:spAutoFit/>
          </a:bodyPr>
          <a:lstStyle/>
          <a:p>
            <a:pPr algn="ctr"/>
            <a:endParaRPr lang="vi-VN" sz="4000" dirty="0">
              <a:ln w="0"/>
              <a:solidFill>
                <a:srgbClr val="FF0000"/>
              </a:solidFill>
              <a:effectLst>
                <a:reflection blurRad="6350" stA="53000" endA="300" endPos="35500" dir="5400000" sy="-90000" algn="bl" rotWithShape="0"/>
              </a:effectLst>
            </a:endParaRPr>
          </a:p>
        </p:txBody>
      </p:sp>
      <p:sp>
        <p:nvSpPr>
          <p:cNvPr id="8" name="Rectangle 7"/>
          <p:cNvSpPr/>
          <p:nvPr/>
        </p:nvSpPr>
        <p:spPr>
          <a:xfrm>
            <a:off x="3207500" y="1900793"/>
            <a:ext cx="8713924" cy="923330"/>
          </a:xfrm>
          <a:prstGeom prst="rect">
            <a:avLst/>
          </a:prstGeom>
          <a:noFill/>
        </p:spPr>
        <p:txBody>
          <a:bodyPr wrap="none" lIns="91440" tIns="45720" rIns="91440" bIns="45720">
            <a:prstTxWarp prst="textDouble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smtClean="0">
                <a:ln/>
                <a:solidFill>
                  <a:schemeClr val="accent3"/>
                </a:solidFill>
              </a:rPr>
              <a:t>Hoạt</a:t>
            </a:r>
            <a:r>
              <a:rPr lang="en-US" sz="4800" b="1" dirty="0" smtClean="0">
                <a:ln/>
                <a:solidFill>
                  <a:schemeClr val="accent3"/>
                </a:solidFill>
              </a:rPr>
              <a:t> </a:t>
            </a:r>
            <a:r>
              <a:rPr lang="en-US" sz="4800" b="1" dirty="0" err="1" smtClean="0">
                <a:ln/>
                <a:solidFill>
                  <a:schemeClr val="accent3"/>
                </a:solidFill>
              </a:rPr>
              <a:t>động</a:t>
            </a:r>
            <a:r>
              <a:rPr lang="en-US" sz="4800" b="1" dirty="0" smtClean="0">
                <a:ln/>
                <a:solidFill>
                  <a:schemeClr val="accent3"/>
                </a:solidFill>
              </a:rPr>
              <a:t>: </a:t>
            </a:r>
            <a:r>
              <a:rPr lang="en-US" sz="4800" b="1" dirty="0" err="1" smtClean="0">
                <a:ln/>
                <a:solidFill>
                  <a:schemeClr val="accent3"/>
                </a:solidFill>
              </a:rPr>
              <a:t>Phát</a:t>
            </a:r>
            <a:r>
              <a:rPr lang="en-US" sz="4800" b="1" dirty="0" smtClean="0">
                <a:ln/>
                <a:solidFill>
                  <a:schemeClr val="accent3"/>
                </a:solidFill>
              </a:rPr>
              <a:t> </a:t>
            </a:r>
            <a:r>
              <a:rPr lang="en-US" sz="4800" b="1" dirty="0" err="1" smtClean="0">
                <a:ln/>
                <a:solidFill>
                  <a:schemeClr val="accent3"/>
                </a:solidFill>
              </a:rPr>
              <a:t>triển</a:t>
            </a:r>
            <a:r>
              <a:rPr lang="en-US" sz="4800" b="1" dirty="0" smtClean="0">
                <a:ln/>
                <a:solidFill>
                  <a:schemeClr val="accent3"/>
                </a:solidFill>
              </a:rPr>
              <a:t> </a:t>
            </a:r>
            <a:r>
              <a:rPr lang="en-US" sz="4800" b="1" dirty="0" err="1" smtClean="0">
                <a:ln/>
                <a:solidFill>
                  <a:schemeClr val="accent3"/>
                </a:solidFill>
              </a:rPr>
              <a:t>ngôn</a:t>
            </a:r>
            <a:r>
              <a:rPr lang="en-US" sz="4800" b="1" dirty="0" smtClean="0">
                <a:ln/>
                <a:solidFill>
                  <a:schemeClr val="accent3"/>
                </a:solidFill>
              </a:rPr>
              <a:t> </a:t>
            </a:r>
            <a:r>
              <a:rPr lang="en-US" sz="4800" b="1" dirty="0" err="1" smtClean="0">
                <a:ln/>
                <a:solidFill>
                  <a:schemeClr val="accent3"/>
                </a:solidFill>
              </a:rPr>
              <a:t>ngữ</a:t>
            </a:r>
            <a:endParaRPr lang="vi-VN" sz="4800" b="1" dirty="0">
              <a:ln/>
              <a:solidFill>
                <a:schemeClr val="accent3"/>
              </a:solidFill>
            </a:endParaRPr>
          </a:p>
        </p:txBody>
      </p:sp>
      <p:sp>
        <p:nvSpPr>
          <p:cNvPr id="10" name="Rectangle 9"/>
          <p:cNvSpPr/>
          <p:nvPr/>
        </p:nvSpPr>
        <p:spPr>
          <a:xfrm>
            <a:off x="3550497" y="3747453"/>
            <a:ext cx="8330615" cy="923330"/>
          </a:xfrm>
          <a:prstGeom prst="rect">
            <a:avLst/>
          </a:prstGeom>
          <a:noFill/>
        </p:spPr>
        <p:txBody>
          <a:bodyPr wrap="none" lIns="91440" tIns="45720" rIns="91440" bIns="45720">
            <a:prstTxWarp prst="textCanUp">
              <a:avLst/>
            </a:prstTxWarp>
            <a:spAutoFit/>
            <a:scene3d>
              <a:camera prst="orthographicFront"/>
              <a:lightRig rig="threePt" dir="t"/>
            </a:scene3d>
            <a:sp3d extrusionH="57150">
              <a:bevelT w="38100" h="38100" prst="angle"/>
            </a:sp3d>
          </a:bodyPr>
          <a:lstStyle/>
          <a:p>
            <a:pPr algn="ctr"/>
            <a:r>
              <a:rPr lang="en-US" sz="3200" b="1" i="1" dirty="0" err="1"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Đề</a:t>
            </a:r>
            <a:r>
              <a:rPr lang="en-US" sz="3200" b="1" i="1" dirty="0"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i="1" dirty="0" err="1"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tài</a:t>
            </a:r>
            <a:r>
              <a:rPr lang="en-US" sz="3200" b="1" i="1" dirty="0"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i="1" dirty="0" err="1"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Thơ</a:t>
            </a:r>
            <a:r>
              <a:rPr lang="en-US" sz="3200" b="1" i="1" dirty="0"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i="1" dirty="0" err="1"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Thăm</a:t>
            </a:r>
            <a:r>
              <a:rPr lang="en-US" sz="3200" b="1" i="1" dirty="0"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i="1" dirty="0" err="1" smtClean="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nhà</a:t>
            </a:r>
            <a:r>
              <a:rPr lang="en-US" sz="3200" b="1" i="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i="1" dirty="0" err="1">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bà</a:t>
            </a:r>
            <a:endParaRPr lang="vi-VN" sz="3200" b="1" i="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2" name="Rectangle 11"/>
          <p:cNvSpPr/>
          <p:nvPr/>
        </p:nvSpPr>
        <p:spPr>
          <a:xfrm>
            <a:off x="5981562" y="4971031"/>
            <a:ext cx="5646096" cy="1077218"/>
          </a:xfrm>
          <a:prstGeom prst="rect">
            <a:avLst/>
          </a:prstGeom>
          <a:noFill/>
        </p:spPr>
        <p:txBody>
          <a:bodyPr wrap="none" lIns="91440" tIns="45720" rIns="91440" bIns="45720">
            <a:spAutoFit/>
          </a:bodyPr>
          <a:lstStyle/>
          <a:p>
            <a:pPr algn="ct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Giáo</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viên</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Trần</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Thị</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Liên</a:t>
            </a:r>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Đối</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t</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ượng: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5</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6</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tuổi</a:t>
            </a:r>
            <a:endPar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ectangle 10"/>
          <p:cNvSpPr/>
          <p:nvPr/>
        </p:nvSpPr>
        <p:spPr>
          <a:xfrm>
            <a:off x="3941372" y="2824123"/>
            <a:ext cx="7548861" cy="923330"/>
          </a:xfrm>
          <a:prstGeom prst="rect">
            <a:avLst/>
          </a:prstGeom>
          <a:noFill/>
        </p:spPr>
        <p:txBody>
          <a:bodyPr wrap="none" lIns="91440" tIns="45720" rIns="91440" bIns="45720">
            <a:spAutoFit/>
          </a:bodyPr>
          <a:lstStyle/>
          <a:p>
            <a:pPr algn="ct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Chủ</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điểm</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Gia</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đình</a:t>
            </a:r>
            <a:endPar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3" name="WordArt 10"/>
          <p:cNvSpPr>
            <a:spLocks noChangeArrowheads="1" noChangeShapeType="1" noTextEdit="1"/>
          </p:cNvSpPr>
          <p:nvPr/>
        </p:nvSpPr>
        <p:spPr bwMode="auto">
          <a:xfrm>
            <a:off x="5104438" y="676833"/>
            <a:ext cx="4648200" cy="838200"/>
          </a:xfrm>
          <a:prstGeom prst="rect">
            <a:avLst/>
          </a:prstGeom>
        </p:spPr>
        <p:txBody>
          <a:bodyPr wrap="none" fromWordArt="1">
            <a:prstTxWarp prst="textPlain">
              <a:avLst>
                <a:gd name="adj" fmla="val 50000"/>
              </a:avLst>
            </a:prstTxWarp>
          </a:bodyPr>
          <a:lstStyle/>
          <a:p>
            <a:pPr algn="ctr"/>
            <a:r>
              <a:rPr lang="vi-VN" sz="1600" kern="10" dirty="0">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a:cs typeface="Times New Roman"/>
              </a:rPr>
              <a:t>PHÒNG GIÁO DỤC ĐÀO TẠO ĐẠI LỘC</a:t>
            </a:r>
          </a:p>
          <a:p>
            <a:pPr algn="ctr"/>
            <a:r>
              <a:rPr lang="vi-VN" sz="1600" kern="10" dirty="0">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a:cs typeface="Times New Roman"/>
              </a:rPr>
              <a:t>TRƯỜNG MẦM NON ĐẠI HỒNG</a:t>
            </a:r>
            <a:endParaRPr lang="en-US" sz="1600" kern="10" dirty="0">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a:cs typeface="Times New Roman"/>
            </a:endParaRPr>
          </a:p>
        </p:txBody>
      </p:sp>
    </p:spTree>
    <p:extLst>
      <p:ext uri="{BB962C8B-B14F-4D97-AF65-F5344CB8AC3E}">
        <p14:creationId xmlns:p14="http://schemas.microsoft.com/office/powerpoint/2010/main" val="2826179893"/>
      </p:ext>
    </p:extLst>
  </p:cSld>
  <p:clrMapOvr>
    <a:masterClrMapping/>
  </p:clrMapOvr>
  <p:transition>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250"/>
                                        <p:tgtEl>
                                          <p:spTgt spid="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amond(in)">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99275" y="2849454"/>
            <a:ext cx="2271082" cy="646331"/>
          </a:xfrm>
          <a:prstGeom prst="rect">
            <a:avLst/>
          </a:prstGeom>
          <a:noFill/>
        </p:spPr>
        <p:txBody>
          <a:bodyPr wrap="square" rtlCol="0">
            <a:spAutoFit/>
          </a:bodyPr>
          <a:lstStyle/>
          <a:p>
            <a:pPr algn="ctr"/>
            <a:r>
              <a:rPr lang="en-US" sz="3600" b="1" dirty="0" smtClean="0">
                <a:solidFill>
                  <a:srgbClr val="FF0000"/>
                </a:solidFill>
                <a:latin typeface="Times New Roman" pitchFamily="18" charset="0"/>
                <a:cs typeface="Times New Roman" pitchFamily="18" charset="0"/>
              </a:rPr>
              <a:t>M</a:t>
            </a:r>
            <a:r>
              <a:rPr lang="vi-VN" sz="3600" b="1" dirty="0" smtClean="0">
                <a:solidFill>
                  <a:srgbClr val="FF0000"/>
                </a:solidFill>
                <a:latin typeface="Times New Roman" pitchFamily="18" charset="0"/>
                <a:cs typeface="Times New Roman" pitchFamily="18" charset="0"/>
              </a:rPr>
              <a:t>ải miết</a:t>
            </a:r>
          </a:p>
        </p:txBody>
      </p:sp>
    </p:spTree>
    <p:extLst>
      <p:ext uri="{BB962C8B-B14F-4D97-AF65-F5344CB8AC3E}">
        <p14:creationId xmlns:p14="http://schemas.microsoft.com/office/powerpoint/2010/main" val="39802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out)">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3"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8059"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11" y="5866541"/>
            <a:ext cx="841599"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595" y="-26591"/>
            <a:ext cx="4495407" cy="4012203"/>
          </a:xfrm>
          <a:prstGeom prst="rect">
            <a:avLst/>
          </a:prstGeom>
        </p:spPr>
      </p:pic>
      <p:pic>
        <p:nvPicPr>
          <p:cNvPr id="62"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5267" y="306768"/>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7871" y="-835970"/>
            <a:ext cx="2718827"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579"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3" y="1211935"/>
            <a:ext cx="3728779"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12348" y="3605957"/>
            <a:ext cx="913333" cy="113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5" y="4667124"/>
            <a:ext cx="501539"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50"/>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3"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3"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3"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1"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5"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2" y="5547806"/>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9"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3"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7" y="4450900"/>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7" y="4195377"/>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9"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1" y="4218315"/>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7"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7"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3"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21"/>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6" y="5588647"/>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9"/>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1462897" y="662098"/>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Bluebird05-animated-chick_in_flight"/>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11038463" y="489840"/>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11783" y="4851249"/>
            <a:ext cx="2379227" cy="830997"/>
          </a:xfrm>
          <a:prstGeom prst="rect">
            <a:avLst/>
          </a:prstGeom>
          <a:noFill/>
        </p:spPr>
        <p:txBody>
          <a:bodyPr wrap="square" rtlCol="0">
            <a:spAutoFit/>
          </a:bodyPr>
          <a:lstStyle/>
          <a:p>
            <a:r>
              <a:rPr lang="vi-VN" sz="2400" b="1" dirty="0">
                <a:solidFill>
                  <a:srgbClr val="FF0000"/>
                </a:solidFill>
                <a:latin typeface="Times New Roman" pitchFamily="18" charset="0"/>
                <a:cs typeface="Times New Roman" pitchFamily="18" charset="0"/>
              </a:rPr>
              <a:t>Gà mải </a:t>
            </a:r>
            <a:r>
              <a:rPr lang="vi-VN" sz="2400" b="1" dirty="0" smtClean="0">
                <a:solidFill>
                  <a:srgbClr val="FF0000"/>
                </a:solidFill>
                <a:latin typeface="Times New Roman" pitchFamily="18" charset="0"/>
                <a:cs typeface="Times New Roman" pitchFamily="18" charset="0"/>
              </a:rPr>
              <a:t>miết</a:t>
            </a:r>
          </a:p>
          <a:p>
            <a:r>
              <a:rPr lang="vi-VN" sz="2400" b="1" dirty="0">
                <a:solidFill>
                  <a:srgbClr val="FF0000"/>
                </a:solidFill>
                <a:latin typeface="Times New Roman" pitchFamily="18" charset="0"/>
                <a:cs typeface="Times New Roman" pitchFamily="18" charset="0"/>
              </a:rPr>
              <a:t>Nhặt thóc vàng</a:t>
            </a:r>
            <a:endParaRPr lang="vi-VN" sz="2400" b="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80552629"/>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2.29167E-6 -4.81481E-6 C 0.00156 -0.00671 0.00169 -0.01064 -0.00482 -0.01064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par>
                                <p:cTn id="37" presetID="6" presetClass="entr" presetSubtype="32" fill="hold"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circle(out)">
                                      <p:cBhvr>
                                        <p:cTn id="39" dur="2000"/>
                                        <p:tgtEl>
                                          <p:spTgt spid="2">
                                            <p:txEl>
                                              <p:pRg st="0" end="0"/>
                                            </p:txEl>
                                          </p:spTgt>
                                        </p:tgtEl>
                                      </p:cBhvr>
                                    </p:animEffect>
                                  </p:childTnLst>
                                </p:cTn>
                              </p:par>
                              <p:par>
                                <p:cTn id="40" presetID="6" presetClass="entr" presetSubtype="32" fill="hold"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circle(out)">
                                      <p:cBhvr>
                                        <p:cTn id="4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75" y="-6909"/>
            <a:ext cx="4495407" cy="4012203"/>
          </a:xfrm>
          <a:prstGeom prst="rect">
            <a:avLst/>
          </a:prstGeom>
        </p:spPr>
      </p:pic>
      <p:pic>
        <p:nvPicPr>
          <p:cNvPr id="38" name="Picture 15" descr="nh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535" y="335743"/>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62587" y="32368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298661" y="3456416"/>
            <a:ext cx="2133600" cy="3524457"/>
            <a:chOff x="1200" y="1344"/>
            <a:chExt cx="1632" cy="3126"/>
          </a:xfrm>
        </p:grpSpPr>
        <p:pic>
          <p:nvPicPr>
            <p:cNvPr id="35" name="Picture 13"/>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59167"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36979" y="4719466"/>
            <a:ext cx="1443799"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770715" y="4503476"/>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73057" y="586825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7156" y="477899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021003" y="5828236"/>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3704703" y="4755129"/>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49322" y="299450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3" y="5888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1"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3"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101"/>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4" y="596352"/>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8" y="2046013"/>
            <a:ext cx="4590923"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88004"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43503" y="6118092"/>
            <a:ext cx="796792" cy="7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Bluebird05-animated-chick_in_flight"/>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flipH="1">
            <a:off x="5994661" y="-1578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flipH="1">
            <a:off x="3214240" y="260041"/>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Bluebird05-animated-chick_in_flight"/>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flipH="1">
            <a:off x="4879839" y="115622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46909" y="4440984"/>
            <a:ext cx="2708034" cy="1569660"/>
          </a:xfrm>
          <a:prstGeom prst="rect">
            <a:avLst/>
          </a:prstGeom>
          <a:noFill/>
        </p:spPr>
        <p:txBody>
          <a:bodyPr wrap="square" rtlCol="0">
            <a:spAutoFit/>
          </a:bodyPr>
          <a:lstStyle/>
          <a:p>
            <a:r>
              <a:rPr lang="vi-VN" sz="2400" b="1" dirty="0">
                <a:solidFill>
                  <a:srgbClr val="FF0000"/>
                </a:solidFill>
                <a:latin typeface="Times New Roman" pitchFamily="18" charset="0"/>
                <a:cs typeface="Times New Roman" pitchFamily="18" charset="0"/>
              </a:rPr>
              <a:t>Gà mải miết</a:t>
            </a:r>
          </a:p>
          <a:p>
            <a:r>
              <a:rPr lang="vi-VN" sz="2400" b="1" dirty="0">
                <a:solidFill>
                  <a:srgbClr val="FF0000"/>
                </a:solidFill>
                <a:latin typeface="Times New Roman" pitchFamily="18" charset="0"/>
                <a:cs typeface="Times New Roman" pitchFamily="18" charset="0"/>
              </a:rPr>
              <a:t>Nhặt thóc vàng</a:t>
            </a:r>
          </a:p>
          <a:p>
            <a:r>
              <a:rPr lang="vi-VN" sz="2400" b="1" dirty="0" smtClean="0">
                <a:solidFill>
                  <a:srgbClr val="FF0000"/>
                </a:solidFill>
                <a:latin typeface="Times New Roman" pitchFamily="18" charset="0"/>
                <a:cs typeface="Times New Roman" pitchFamily="18" charset="0"/>
              </a:rPr>
              <a:t>Cháu </a:t>
            </a:r>
            <a:r>
              <a:rPr lang="vi-VN" sz="2400" b="1" dirty="0">
                <a:solidFill>
                  <a:srgbClr val="FF0000"/>
                </a:solidFill>
                <a:latin typeface="Times New Roman" pitchFamily="18" charset="0"/>
                <a:cs typeface="Times New Roman" pitchFamily="18" charset="0"/>
              </a:rPr>
              <a:t>nhẹ </a:t>
            </a:r>
            <a:r>
              <a:rPr lang="vi-VN" sz="2400" b="1" dirty="0" smtClean="0">
                <a:solidFill>
                  <a:srgbClr val="FF0000"/>
                </a:solidFill>
                <a:latin typeface="Times New Roman" pitchFamily="18" charset="0"/>
                <a:cs typeface="Times New Roman" pitchFamily="18" charset="0"/>
              </a:rPr>
              <a:t>nhàng</a:t>
            </a:r>
          </a:p>
          <a:p>
            <a:r>
              <a:rPr lang="vi-VN" sz="2400" b="1" dirty="0">
                <a:solidFill>
                  <a:srgbClr val="FF0000"/>
                </a:solidFill>
                <a:latin typeface="Times New Roman" pitchFamily="18" charset="0"/>
                <a:cs typeface="Times New Roman" pitchFamily="18" charset="0"/>
              </a:rPr>
              <a:t>Lùa </a:t>
            </a:r>
            <a:r>
              <a:rPr lang="vi-VN" sz="2400" b="1" dirty="0" smtClean="0">
                <a:solidFill>
                  <a:srgbClr val="FF0000"/>
                </a:solidFill>
                <a:latin typeface="Times New Roman" pitchFamily="18" charset="0"/>
                <a:cs typeface="Times New Roman" pitchFamily="18" charset="0"/>
              </a:rPr>
              <a:t>v</a:t>
            </a:r>
            <a:r>
              <a:rPr lang="en-US" sz="2400" b="1" dirty="0" err="1" smtClean="0">
                <a:solidFill>
                  <a:srgbClr val="FF0000"/>
                </a:solidFill>
                <a:latin typeface="Times New Roman" pitchFamily="18" charset="0"/>
                <a:cs typeface="Times New Roman" pitchFamily="18" charset="0"/>
              </a:rPr>
              <a:t>ào</a:t>
            </a:r>
            <a:r>
              <a:rPr lang="vi-VN" sz="2400" b="1" dirty="0" smtClean="0">
                <a:solidFill>
                  <a:srgbClr val="FF0000"/>
                </a:solidFill>
                <a:latin typeface="Times New Roman" pitchFamily="18" charset="0"/>
                <a:cs typeface="Times New Roman" pitchFamily="18" charset="0"/>
              </a:rPr>
              <a:t> </a:t>
            </a:r>
            <a:r>
              <a:rPr lang="vi-VN" sz="2400" b="1" dirty="0">
                <a:solidFill>
                  <a:srgbClr val="FF0000"/>
                </a:solidFill>
                <a:latin typeface="Times New Roman" pitchFamily="18" charset="0"/>
                <a:cs typeface="Times New Roman" pitchFamily="18" charset="0"/>
              </a:rPr>
              <a:t>mát</a:t>
            </a:r>
          </a:p>
        </p:txBody>
      </p:sp>
    </p:spTree>
    <p:extLst>
      <p:ext uri="{BB962C8B-B14F-4D97-AF65-F5344CB8AC3E}">
        <p14:creationId xmlns:p14="http://schemas.microsoft.com/office/powerpoint/2010/main" val="2864750402"/>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12729E-6 -4.07407E-6 L -0.41663 0.00695 " pathEditMode="relative" rAng="0" ptsTypes="AA">
                                      <p:cBhvr>
                                        <p:cTn id="6" dur="2000" fill="hold"/>
                                        <p:tgtEl>
                                          <p:spTgt spid="8"/>
                                        </p:tgtEl>
                                        <p:attrNameLst>
                                          <p:attrName>ppt_x</p:attrName>
                                          <p:attrName>ppt_y</p:attrName>
                                        </p:attrNameLst>
                                      </p:cBhvr>
                                      <p:rCtr x="-20838" y="347"/>
                                    </p:animMotion>
                                  </p:childTnLst>
                                </p:cTn>
                              </p:par>
                              <p:par>
                                <p:cTn id="7" presetID="0" presetClass="path" presetSubtype="0" accel="50000" decel="50000" fill="hold" nodeType="withEffect">
                                  <p:stCondLst>
                                    <p:cond delay="0"/>
                                  </p:stCondLst>
                                  <p:childTnLst>
                                    <p:animMotion origin="layout" path="M -3.42314E-7 7.40741E-7 C -3.42314E-7 0.00023 -0.0013 0.00417 -0.00208 0.00625 C -0.00312 0.00856 -0.00456 0.01065 -0.00586 0.01273 C -0.02004 0.01111 -0.02564 0.01204 -0.03631 0.00417 C -0.06208 0.01805 -0.02707 -0.00208 -0.04959 0.01481 C -0.05623 0.01991 -0.07055 0.02153 -0.07809 0.02315 C -0.10569 0.02037 -0.09814 0.0162 -0.12573 0.01898 C -0.13198 0.01829 -0.13862 0.01852 -0.14486 0.0169 C -0.14955 0.01551 -0.14942 0.00741 -0.15814 0.00417 C -0.16166 0.02037 -0.17246 0.03055 -0.18665 0.03588 C -0.19628 0.03518 -0.20604 0.03588 -0.21541 0.0338 C -0.21905 0.0331 -0.2214 0.02893 -0.22491 0.02755 C -0.22908 0.02593 -0.23389 0.02593 -0.23819 0.02523 C -0.25576 0.0287 -0.27333 0.04005 -0.29142 0.04005 " pathEditMode="relative" rAng="0" ptsTypes="AAAAAAAAAAAAAA">
                                      <p:cBhvr>
                                        <p:cTn id="8" dur="5000" fill="hold"/>
                                        <p:tgtEl>
                                          <p:spTgt spid="9"/>
                                        </p:tgtEl>
                                        <p:attrNameLst>
                                          <p:attrName>ppt_x</p:attrName>
                                          <p:attrName>ppt_y</p:attrName>
                                        </p:attrNameLst>
                                      </p:cBhvr>
                                      <p:rCtr x="-14578" y="1898"/>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3.95833E-6 3.7037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4.16667E-6 -4.81481E-6 C -0.00834 -0.00185 -0.01237 -0.00254 -0.01914 -0.00833 C -0.03191 -0.00486 -0.02878 -0.003 -0.04284 -0.00833 C -0.0517 -0.04513 -0.11159 -0.01388 -0.13972 -0.01041 C -0.16967 0.01621 -0.21706 0.00926 -0.25092 0.01274 C -0.26185 0.01505 -0.27188 0.02061 -0.28269 0.02338 C -0.28646 0.02431 -0.29427 0.02547 -0.29844 0.02755 C -0.30066 0.02871 -0.30261 0.03102 -0.30482 0.03172 C -0.31159 0.03403 -0.31862 0.03426 -0.32539 0.03612 C -0.33633 0.04561 -0.33125 0.04283 -0.33972 0.04653 C -0.34948 0.04213 -0.35157 0.03681 -0.36198 0.03403 C -0.36407 0.03264 -0.36602 0.03056 -0.36823 0.02963 C -0.3724 0.02778 -0.38086 0.02547 -0.38086 0.0257 C -0.39844 0.03311 -0.37227 0.02107 -0.3905 0.03172 C -0.39636 0.03519 -0.40092 0.03542 -0.40638 0.04028 C -0.40691 0.04237 -0.40638 0.04607 -0.40795 0.04653 C -0.41081 0.04723 -0.41316 0.04237 -0.41602 0.04237 C -0.42513 0.04237 -0.43386 0.04723 -0.44284 0.04885 C -0.46342 0.05672 -0.44414 0.05024 -0.47149 0.0551 C -0.47579 0.05579 -0.48542 0.06112 -0.48894 0.05926 C -0.49076 0.05811 -0.48894 0.05371 -0.48894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2.08333E-7 -2.96296E-6 C -0.00677 0.00857 -0.00273 0.00394 -0.01602 0.01482 C -0.01862 0.0169 -0.02396 0.02107 -0.02396 0.0213 C -0.03125 0.03588 -0.02188 0.01875 -0.03346 0.03172 C -0.03646 0.03519 -0.03815 0.04098 -0.04167 0.04445 C -0.0513 0.0551 -0.06758 0.05371 -0.07813 0.05486 C -0.07865 0.05695 -0.07826 0.06042 -0.07969 0.06135 C -0.08203 0.0625 -0.08854 0.05718 -0.09102 0.05695 C -0.10169 0.05556 -0.11302 0.05556 -0.12409 0.05486 C -0.12721 0.05348 -0.13047 0.05162 -0.13333 0.0507 C -0.13724 0.04954 -0.14115 0.05047 -0.14466 0.04861 C -0.15208 0.04468 -0.15495 0.03704 -0.16237 0.0338 C -0.17878 0.03588 -0.19935 0.03797 -0.21602 0.04213 C -0.22305 0.04375 -0.22734 0.04908 -0.23516 0.0507 C -0.23763 0.05209 -0.2401 0.05486 -0.24297 0.05486 C -0.25 0.05486 -0.2569 0.05371 -0.26354 0.0507 C -0.27135 0.04699 -0.27969 0.03426 -0.28737 0.02963 C -0.28971 0.02824 -0.29271 0.02848 -0.29531 0.02732 C -0.30404 0.02385 -0.30469 0.02199 -0.31289 0.01482 C -0.31484 0.0132 -0.31719 0.01343 -0.31927 0.0125 C -0.32266 0.01111 -0.32904 0.00834 -0.32904 0.00857 C -0.35977 0.01135 -0.34023 0.00486 -0.35885 0.01898 C -0.36615 0.02431 -0.36172 0.01713 -0.36849 0.02523 C -0.37201 0.02917 -0.37357 0.03611 -0.37786 0.03797 C -0.38086 0.03935 -0.38737 0.04213 -0.38737 0.04236 C -0.39596 0.03125 -0.41289 0.03334 -0.42396 0.03172 C -0.4582 0.01991 -0.41107 0.03519 -0.45417 0.02523 C -0.45729 0.02454 -0.46042 0.02246 -0.46354 0.02107 C -0.4651 0.02037 -0.46836 0.01898 -0.46836 0.01922 C -0.48008 0.02153 -0.49206 0.02338 -0.50326 0.02732 C -0.50534 0.02801 -0.50742 0.02894 -0.50951 0.02963 C -0.51263 0.03056 -0.51914 0.03172 -0.51914 0.03195 " pathEditMode="relative" rAng="0" ptsTypes="AAAAAAAAAAAAAAAAAAAAAAAAAAAAAAAA">
                                      <p:cBhvr>
                                        <p:cTn id="22" dur="2000" fill="hold"/>
                                        <p:tgtEl>
                                          <p:spTgt spid="17"/>
                                        </p:tgtEl>
                                        <p:attrNameLst>
                                          <p:attrName>ppt_x</p:attrName>
                                          <p:attrName>ppt_y</p:attrName>
                                        </p:attrNameLst>
                                      </p:cBhvr>
                                      <p:rCtr x="-25964" y="3056"/>
                                    </p:animMotion>
                                  </p:childTnLst>
                                </p:cTn>
                              </p:par>
                              <p:par>
                                <p:cTn id="23" presetID="35" presetClass="path" presetSubtype="0" accel="50000" decel="50000" fill="hold" nodeType="withEffect">
                                  <p:stCondLst>
                                    <p:cond delay="0"/>
                                  </p:stCondLst>
                                  <p:childTnLst>
                                    <p:animMotion origin="layout" path="M 2.47299E-8 3.7037E-7 L -0.31589 0.01273 " pathEditMode="relative" rAng="0" ptsTypes="AA">
                                      <p:cBhvr>
                                        <p:cTn id="24" dur="2000" fill="hold"/>
                                        <p:tgtEl>
                                          <p:spTgt spid="34"/>
                                        </p:tgtEl>
                                        <p:attrNameLst>
                                          <p:attrName>ppt_x</p:attrName>
                                          <p:attrName>ppt_y</p:attrName>
                                        </p:attrNameLst>
                                      </p:cBhvr>
                                      <p:rCtr x="-15801" y="6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a:xfrm>
            <a:off x="670560" y="530352"/>
            <a:ext cx="10911840" cy="1569660"/>
          </a:xfrm>
          <a:prstGeom prst="rect">
            <a:avLst/>
          </a:prstGeom>
          <a:noFill/>
        </p:spPr>
        <p:txBody>
          <a:bodyPr wrap="square" lIns="91440" tIns="45720" rIns="91440" bIns="45720">
            <a:spAutoFit/>
          </a:bodyPr>
          <a:lstStyle/>
          <a:p>
            <a:pPr algn="ctr"/>
            <a:r>
              <a:rPr lang="en-US" sz="9600" dirty="0" err="1" smtClean="0">
                <a:ln w="0"/>
                <a:solidFill>
                  <a:srgbClr val="FF0000"/>
                </a:solidFill>
                <a:effectLst>
                  <a:reflection blurRad="6350" stA="53000" endA="300" endPos="35500" dir="5400000" sy="-90000" algn="bl" rotWithShape="0"/>
                </a:effectLst>
              </a:rPr>
              <a:t>Đàm</a:t>
            </a:r>
            <a:r>
              <a:rPr lang="en-US" sz="9600" dirty="0" smtClean="0">
                <a:ln w="0"/>
                <a:solidFill>
                  <a:srgbClr val="FF0000"/>
                </a:solidFill>
                <a:effectLst>
                  <a:reflection blurRad="6350" stA="53000" endA="300" endPos="35500" dir="5400000" sy="-90000" algn="bl" rotWithShape="0"/>
                </a:effectLst>
              </a:rPr>
              <a:t> </a:t>
            </a:r>
            <a:r>
              <a:rPr lang="en-US" sz="9600" dirty="0" err="1" smtClean="0">
                <a:ln w="0"/>
                <a:solidFill>
                  <a:srgbClr val="FF0000"/>
                </a:solidFill>
                <a:effectLst>
                  <a:reflection blurRad="6350" stA="53000" endA="300" endPos="35500" dir="5400000" sy="-90000" algn="bl" rotWithShape="0"/>
                </a:effectLst>
              </a:rPr>
              <a:t>thoại</a:t>
            </a:r>
            <a:endParaRPr lang="vi-VN" sz="96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2690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11"/>
            <a:ext cx="12192000" cy="6869411"/>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1187358" y="873458"/>
            <a:ext cx="4039737" cy="369332"/>
          </a:xfrm>
          <a:prstGeom prst="rect">
            <a:avLst/>
          </a:prstGeom>
          <a:noFill/>
        </p:spPr>
        <p:txBody>
          <a:bodyPr wrap="square" rtlCol="0">
            <a:spAutoFit/>
          </a:bodyPr>
          <a:lstStyle/>
          <a:p>
            <a:endParaRPr lang="vi-VN" dirty="0"/>
          </a:p>
        </p:txBody>
      </p:sp>
      <p:sp>
        <p:nvSpPr>
          <p:cNvPr id="8" name="Rectangle 7"/>
          <p:cNvSpPr/>
          <p:nvPr/>
        </p:nvSpPr>
        <p:spPr>
          <a:xfrm>
            <a:off x="921347" y="3138989"/>
            <a:ext cx="10349308" cy="3964779"/>
          </a:xfrm>
          <a:prstGeom prst="rect">
            <a:avLst/>
          </a:prstGeom>
          <a:noFill/>
        </p:spPr>
        <p:txBody>
          <a:bodyPr wrap="none" lIns="91440" tIns="45720" rIns="91440" bIns="45720">
            <a:prstTxWarp prst="textArchUp">
              <a:avLst/>
            </a:prstTxWarp>
            <a:spAutoFit/>
          </a:bodyPr>
          <a:lstStyle/>
          <a:p>
            <a:pPr algn="ct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Khi </a:t>
            </a:r>
            <a:r>
              <a:rPr lang="vi-VN"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đến </a:t>
            </a: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thăm nhà bà thì bà có nhà không, </a:t>
            </a:r>
            <a:endParaRPr lang="vi-VN"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vi-VN"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a:t>
            </a: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đã thấy </a:t>
            </a:r>
            <a:r>
              <a:rPr lang="vi-VN"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gì?</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9"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7175"/>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317" y="180668"/>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52247" y="448008"/>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37692" y="442804"/>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495550"/>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8" y="1272212"/>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8"/>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3" y="-593858"/>
            <a:ext cx="4478599"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0708" y="227440"/>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4"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5"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9" y="3305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5"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8"/>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5"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71"/>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1" y="5446166"/>
            <a:ext cx="1035051"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5"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8"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5" y="5446170"/>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2" y="5652433"/>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824611" y="32009"/>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5"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21"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5"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14349" y="609604"/>
            <a:ext cx="514351" cy="43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923160"/>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2"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3" dur="3000" fill="hold"/>
                                        <p:tgtEl>
                                          <p:spTgt spid="43"/>
                                        </p:tgtEl>
                                        <p:attrNameLst>
                                          <p:attrName>ppt_x</p:attrName>
                                          <p:attrName>ppt_y</p:attrName>
                                        </p:attrNameLst>
                                      </p:cBhvr>
                                      <p:rCtr x="59323" y="-17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999"/>
            <a:ext cx="12192000" cy="6858529"/>
          </a:xfrm>
          <a:prstGeom prst="rect">
            <a:avLst/>
          </a:prstGeom>
        </p:spPr>
      </p:pic>
      <p:sp>
        <p:nvSpPr>
          <p:cNvPr id="6" name="Rectangle 5"/>
          <p:cNvSpPr/>
          <p:nvPr/>
        </p:nvSpPr>
        <p:spPr>
          <a:xfrm>
            <a:off x="-705465" y="2119195"/>
            <a:ext cx="10342896" cy="923330"/>
          </a:xfrm>
          <a:prstGeom prst="rect">
            <a:avLst/>
          </a:prstGeom>
          <a:noFill/>
        </p:spPr>
        <p:txBody>
          <a:bodyPr wrap="none" lIns="91440" tIns="45720" rIns="91440" bIns="45720">
            <a:prstTxWarp prst="textChevronInverted">
              <a:avLst/>
            </a:prstTxWarp>
            <a:spAutoFit/>
            <a:scene3d>
              <a:camera prst="perspectiveHeroicExtremeLeftFacing"/>
              <a:lightRig rig="threePt" dir="t"/>
            </a:scene3d>
          </a:bodyPr>
          <a:lstStyle/>
          <a:p>
            <a:pPr algn="ctr"/>
            <a:r>
              <a:rPr lang="vi-VN"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đã gọi đàn gà như thế </a:t>
            </a:r>
            <a:r>
              <a:rPr lang="vi-VN" sz="4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nào?</a:t>
            </a:r>
            <a:endParaRPr lang="vi-VN"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62114056"/>
      </p:ext>
    </p:extLst>
  </p:cSld>
  <p:clrMapOvr>
    <a:masterClrMapping/>
  </p:clrMapOvr>
  <p:transition spd="slow">
    <p:wip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861451"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9"/>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1"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7" y="5434302"/>
            <a:ext cx="935039"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9"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9769235" y="5882161"/>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8"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6"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5" y="5303141"/>
            <a:ext cx="754671"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9" y="5651911"/>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6" y="1008785"/>
            <a:ext cx="2419147"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6" y="2708971"/>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274321"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80"/>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1"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8519"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938720" y="44476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059977"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0467224">
            <a:off x="9635015"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flipH="1">
            <a:off x="9505949" y="174842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22499"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 name="NAPQ798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3"/>
          <a:stretch>
            <a:fillRect/>
          </a:stretch>
        </p:blipFill>
        <p:spPr>
          <a:xfrm>
            <a:off x="6081715" y="3409950"/>
            <a:ext cx="28575" cy="38100"/>
          </a:xfrm>
          <a:prstGeom prst="rect">
            <a:avLst/>
          </a:prstGeom>
        </p:spPr>
      </p:pic>
      <p:pic>
        <p:nvPicPr>
          <p:cNvPr id="4" name="NAPQ7983 (mp3cut.net) (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02171725"/>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6" name="chimes.wav"/>
          </p:stSnd>
        </p:sndAc>
      </p:transition>
    </mc:Choice>
    <mc:Fallback xmlns="">
      <p:transition spd="slow">
        <p:fade/>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2.08333E-6 3.33333E-6 C 0.00781 -0.00255 0.01133 -0.00533 0.01419 0.00625 C 0.01367 0.00717 0.00873 0.01435 0.00781 0.01481 C 0.00482 0.01666 -0.00169 0.01898 -0.00169 0.01921 C -0.00221 0.01689 -0.00325 0.01481 -0.00325 0.01273 C -0.00325 0.00717 0.00117 0.00208 -0.00482 0.01064 C -0.00638 0.00995 -0.00833 0.01018 -0.0095 0.00856 C -0.01081 0.00694 -0.01263 0.00324 -0.01107 0.00208 C -0.0095 0.00092 -0.00794 0.00486 -0.00638 0.00625 C -0.00586 0.00347 -0.00664 -0.00047 -0.00482 -0.00209 C -0.00312 -0.00394 0.0043 0.00324 0.00313 0.00625 C 0.00222 0.00833 -0.00091 0.00602 -0.00169 0.00416 C -0.00247 0.00277 -0.00052 0.00139 -2.08333E-6 3.33333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2"/>
                                        </p:tgtEl>
                                      </p:cBhvr>
                                    </p:cmd>
                                  </p:childTnLst>
                                </p:cTn>
                              </p:par>
                            </p:childTnLst>
                          </p:cTn>
                        </p:par>
                      </p:childTnLst>
                    </p:cTn>
                  </p:par>
                </p:childTnLst>
              </p:cTn>
              <p:nextCondLst>
                <p:cond evt="onClick" delay="0">
                  <p:tgtEl>
                    <p:spTgt spid="2"/>
                  </p:tgtEl>
                </p:cond>
              </p:nextCondLst>
            </p:seq>
            <p:video>
              <p:cMediaNode vol="80000">
                <p:cTn id="34" fill="hold" display="0">
                  <p:stCondLst>
                    <p:cond delay="indefinite"/>
                  </p:stCondLst>
                </p:cTn>
                <p:tgtEl>
                  <p:spTgt spid="2"/>
                </p:tgtEl>
              </p:cMediaNode>
            </p:video>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9056" fill="hold"/>
                                        <p:tgtEl>
                                          <p:spTgt spid="4"/>
                                        </p:tgtEl>
                                      </p:cBhvr>
                                    </p:cmd>
                                  </p:childTnLst>
                                </p:cTn>
                              </p:par>
                            </p:childTnLst>
                          </p:cTn>
                        </p:par>
                      </p:childTnLst>
                    </p:cTn>
                  </p:par>
                </p:childTnLst>
              </p:cTn>
              <p:nextCondLst>
                <p:cond evt="onClick" delay="0">
                  <p:tgtEl>
                    <p:spTgt spid="4"/>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
            <a:ext cx="12192001" cy="6845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3" descr="1153967spm5fzykd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34280" y="2974698"/>
            <a:ext cx="26368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7249" y="1516715"/>
            <a:ext cx="9034845" cy="646331"/>
          </a:xfrm>
          <a:prstGeom prst="rect">
            <a:avLst/>
          </a:prstGeom>
          <a:noFill/>
        </p:spPr>
        <p:txBody>
          <a:bodyPr wrap="none" lIns="91440" tIns="45720" rIns="91440" bIns="45720">
            <a:prstTxWarp prst="textArchUp">
              <a:avLst/>
            </a:prstTxWarp>
            <a:spAutoFit/>
            <a:scene3d>
              <a:camera prst="perspectiveContrastingRightFacing"/>
              <a:lightRig rig="threePt" dir="t"/>
            </a:scene3d>
          </a:bodyPr>
          <a:lstStyle/>
          <a:p>
            <a:pPr algn="ctr"/>
            <a:r>
              <a:rPr lang="vi-VN"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Khi nghe bé gọi thì đàn gà như thế </a:t>
            </a:r>
            <a:r>
              <a:rPr lang="vi-VN" sz="3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nào?</a:t>
            </a:r>
            <a:endParaRPr lang="vi-VN"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08948" y="3574016"/>
            <a:ext cx="37242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234135" y="2770448"/>
            <a:ext cx="6960560" cy="769441"/>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400" b="1" dirty="0">
                <a:ln/>
                <a:solidFill>
                  <a:schemeClr val="accent3"/>
                </a:solidFill>
              </a:rPr>
              <a:t>Đàn gà kêu như thế </a:t>
            </a:r>
            <a:r>
              <a:rPr lang="vi-VN" sz="4400" b="1" dirty="0" smtClean="0">
                <a:ln/>
                <a:solidFill>
                  <a:schemeClr val="accent3"/>
                </a:solidFill>
              </a:rPr>
              <a:t>nào?</a:t>
            </a:r>
            <a:endParaRPr lang="vi-VN" sz="4400" b="1" dirty="0">
              <a:ln/>
              <a:solidFill>
                <a:schemeClr val="accent3"/>
              </a:solidFill>
            </a:endParaRPr>
          </a:p>
        </p:txBody>
      </p:sp>
    </p:spTree>
    <p:extLst>
      <p:ext uri="{BB962C8B-B14F-4D97-AF65-F5344CB8AC3E}">
        <p14:creationId xmlns:p14="http://schemas.microsoft.com/office/powerpoint/2010/main" val="3771094401"/>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80">
                                          <p:stCondLst>
                                            <p:cond delay="0"/>
                                          </p:stCondLst>
                                        </p:cTn>
                                        <p:tgtEl>
                                          <p:spTgt spid="11"/>
                                        </p:tgtEl>
                                      </p:cBhvr>
                                    </p:animEffect>
                                    <p:anim calcmode="lin" valueType="num">
                                      <p:cBhvr>
                                        <p:cTn id="1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6" dur="26">
                                          <p:stCondLst>
                                            <p:cond delay="650"/>
                                          </p:stCondLst>
                                        </p:cTn>
                                        <p:tgtEl>
                                          <p:spTgt spid="11"/>
                                        </p:tgtEl>
                                      </p:cBhvr>
                                      <p:to x="100000" y="60000"/>
                                    </p:animScale>
                                    <p:animScale>
                                      <p:cBhvr>
                                        <p:cTn id="17" dur="166" decel="50000">
                                          <p:stCondLst>
                                            <p:cond delay="676"/>
                                          </p:stCondLst>
                                        </p:cTn>
                                        <p:tgtEl>
                                          <p:spTgt spid="11"/>
                                        </p:tgtEl>
                                      </p:cBhvr>
                                      <p:to x="100000" y="100000"/>
                                    </p:animScale>
                                    <p:animScale>
                                      <p:cBhvr>
                                        <p:cTn id="18" dur="26">
                                          <p:stCondLst>
                                            <p:cond delay="1312"/>
                                          </p:stCondLst>
                                        </p:cTn>
                                        <p:tgtEl>
                                          <p:spTgt spid="11"/>
                                        </p:tgtEl>
                                      </p:cBhvr>
                                      <p:to x="100000" y="80000"/>
                                    </p:animScale>
                                    <p:animScale>
                                      <p:cBhvr>
                                        <p:cTn id="19" dur="166" decel="50000">
                                          <p:stCondLst>
                                            <p:cond delay="1338"/>
                                          </p:stCondLst>
                                        </p:cTn>
                                        <p:tgtEl>
                                          <p:spTgt spid="11"/>
                                        </p:tgtEl>
                                      </p:cBhvr>
                                      <p:to x="100000" y="100000"/>
                                    </p:animScale>
                                    <p:animScale>
                                      <p:cBhvr>
                                        <p:cTn id="20" dur="26">
                                          <p:stCondLst>
                                            <p:cond delay="1642"/>
                                          </p:stCondLst>
                                        </p:cTn>
                                        <p:tgtEl>
                                          <p:spTgt spid="11"/>
                                        </p:tgtEl>
                                      </p:cBhvr>
                                      <p:to x="100000" y="90000"/>
                                    </p:animScale>
                                    <p:animScale>
                                      <p:cBhvr>
                                        <p:cTn id="21" dur="166" decel="50000">
                                          <p:stCondLst>
                                            <p:cond delay="1668"/>
                                          </p:stCondLst>
                                        </p:cTn>
                                        <p:tgtEl>
                                          <p:spTgt spid="11"/>
                                        </p:tgtEl>
                                      </p:cBhvr>
                                      <p:to x="100000" y="100000"/>
                                    </p:animScale>
                                    <p:animScale>
                                      <p:cBhvr>
                                        <p:cTn id="22" dur="26">
                                          <p:stCondLst>
                                            <p:cond delay="1808"/>
                                          </p:stCondLst>
                                        </p:cTn>
                                        <p:tgtEl>
                                          <p:spTgt spid="11"/>
                                        </p:tgtEl>
                                      </p:cBhvr>
                                      <p:to x="100000" y="95000"/>
                                    </p:animScale>
                                    <p:animScale>
                                      <p:cBhvr>
                                        <p:cTn id="2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3"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48059"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11" y="5866541"/>
            <a:ext cx="841599"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595" y="-26591"/>
            <a:ext cx="4495407" cy="4012203"/>
          </a:xfrm>
          <a:prstGeom prst="rect">
            <a:avLst/>
          </a:prstGeom>
        </p:spPr>
      </p:pic>
      <p:pic>
        <p:nvPicPr>
          <p:cNvPr id="62" name="Picture 15" descr="nha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4463" y="238706"/>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07871" y="-835970"/>
            <a:ext cx="2718827"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1579"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7" y="463282"/>
            <a:ext cx="3728779"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6" y="2439335"/>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21290" y="3619395"/>
            <a:ext cx="903175" cy="112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5" y="4667124"/>
            <a:ext cx="501539"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50"/>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3"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3"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3"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1"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5"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2" y="5547806"/>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9"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3"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7" y="4450900"/>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7" y="4195377"/>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9"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1" y="4218315"/>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7"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7"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3"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5739"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21"/>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6" y="5588647"/>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9"/>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1462897" y="662098"/>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2mate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728024" y="5659426"/>
            <a:ext cx="609600" cy="609600"/>
          </a:xfrm>
          <a:prstGeom prst="rect">
            <a:avLst/>
          </a:prstGeom>
        </p:spPr>
      </p:pic>
    </p:spTree>
    <p:extLst>
      <p:ext uri="{BB962C8B-B14F-4D97-AF65-F5344CB8AC3E}">
        <p14:creationId xmlns:p14="http://schemas.microsoft.com/office/powerpoint/2010/main" val="276507798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4" name="chimes.wav"/>
          </p:stSnd>
        </p:sndAc>
      </p:transition>
    </mc:Choice>
    <mc:Fallback xmlns="">
      <p:transition spd="slow">
        <p:circle/>
        <p:sndAc>
          <p:stSnd>
            <p:snd r:embed="rId3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1.875E-6 -7.40741E-7 C 0.00156 -0.00671 0.00169 -0.01065 -0.00482 -0.01065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240" fill="hold"/>
                                        <p:tgtEl>
                                          <p:spTgt spid="2"/>
                                        </p:tgtEl>
                                      </p:cBhvr>
                                    </p:cmd>
                                  </p:childTnLst>
                                </p:cTn>
                              </p:par>
                            </p:childTnLst>
                          </p:cTn>
                        </p:par>
                      </p:childTnLst>
                    </p:cTn>
                  </p:par>
                </p:childTnLst>
              </p:cTn>
              <p:nextCondLst>
                <p:cond evt="onClick" delay="0">
                  <p:tgtEl>
                    <p:spTgt spid="2"/>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r>
              <a:rPr lang="fr-FR" b="1" dirty="0" err="1" smtClean="0">
                <a:latin typeface="Times New Roman" pitchFamily="18" charset="0"/>
                <a:cs typeface="Times New Roman" pitchFamily="18" charset="0"/>
              </a:rPr>
              <a:t>Mục</a:t>
            </a:r>
            <a:r>
              <a:rPr lang="fr-FR" b="1" dirty="0" smtClean="0">
                <a:latin typeface="Times New Roman" pitchFamily="18" charset="0"/>
                <a:cs typeface="Times New Roman" pitchFamily="18" charset="0"/>
              </a:rPr>
              <a:t> </a:t>
            </a:r>
            <a:r>
              <a:rPr lang="fr-FR" b="1" dirty="0" err="1">
                <a:latin typeface="Times New Roman" pitchFamily="18" charset="0"/>
                <a:cs typeface="Times New Roman" pitchFamily="18" charset="0"/>
              </a:rPr>
              <a:t>đích</a:t>
            </a:r>
            <a:r>
              <a:rPr lang="fr-FR" b="1" dirty="0">
                <a:latin typeface="Times New Roman" pitchFamily="18" charset="0"/>
                <a:cs typeface="Times New Roman" pitchFamily="18" charset="0"/>
              </a:rPr>
              <a:t> </a:t>
            </a:r>
            <a:r>
              <a:rPr lang="fr-FR" b="1" dirty="0" err="1">
                <a:latin typeface="Times New Roman" pitchFamily="18" charset="0"/>
                <a:cs typeface="Times New Roman" pitchFamily="18" charset="0"/>
              </a:rPr>
              <a:t>yêu</a:t>
            </a:r>
            <a:r>
              <a:rPr lang="fr-FR" b="1" dirty="0">
                <a:latin typeface="Times New Roman" pitchFamily="18" charset="0"/>
                <a:cs typeface="Times New Roman" pitchFamily="18" charset="0"/>
              </a:rPr>
              <a:t> </a:t>
            </a:r>
            <a:r>
              <a:rPr lang="fr-FR" b="1" dirty="0" err="1">
                <a:latin typeface="Times New Roman" pitchFamily="18" charset="0"/>
                <a:cs typeface="Times New Roman" pitchFamily="18" charset="0"/>
              </a:rPr>
              <a:t>cầu</a:t>
            </a:r>
            <a:endParaRPr lang="en-US" dirty="0">
              <a:latin typeface="Times New Roman" pitchFamily="18" charset="0"/>
              <a:cs typeface="Times New Roman" pitchFamily="18" charset="0"/>
            </a:endParaRPr>
          </a:p>
          <a:p>
            <a:r>
              <a:rPr lang="fr-FR" b="1" dirty="0">
                <a:latin typeface="Times New Roman" pitchFamily="18" charset="0"/>
                <a:cs typeface="Times New Roman" pitchFamily="18" charset="0"/>
              </a:rPr>
              <a:t>a) </a:t>
            </a:r>
            <a:r>
              <a:rPr lang="fr-FR" b="1" dirty="0" err="1">
                <a:latin typeface="Times New Roman" pitchFamily="18" charset="0"/>
                <a:cs typeface="Times New Roman" pitchFamily="18" charset="0"/>
              </a:rPr>
              <a:t>Kiến</a:t>
            </a:r>
            <a:r>
              <a:rPr lang="fr-FR" b="1" dirty="0">
                <a:latin typeface="Times New Roman" pitchFamily="18" charset="0"/>
                <a:cs typeface="Times New Roman" pitchFamily="18" charset="0"/>
              </a:rPr>
              <a:t> </a:t>
            </a:r>
            <a:r>
              <a:rPr lang="fr-FR" b="1" dirty="0" err="1">
                <a:latin typeface="Times New Roman" pitchFamily="18" charset="0"/>
                <a:cs typeface="Times New Roman" pitchFamily="18" charset="0"/>
              </a:rPr>
              <a:t>thức</a:t>
            </a:r>
            <a:endParaRPr lang="en-US" dirty="0">
              <a:latin typeface="Times New Roman" pitchFamily="18" charset="0"/>
              <a:cs typeface="Times New Roman" pitchFamily="18" charset="0"/>
            </a:endParaRPr>
          </a:p>
          <a:p>
            <a:r>
              <a:rPr lang="vi-VN" dirty="0">
                <a:latin typeface="Times New Roman" pitchFamily="18" charset="0"/>
                <a:cs typeface="Times New Roman" pitchFamily="18" charset="0"/>
              </a:rPr>
              <a:t>Trẻ hiểu nội dung bài thơ: Bạn nhỏ đến thăm bà nhưng bà đi vắng, bạn nhỏ thấy đàn gà đáng yêu đang chơi ngoài nắng, bạn đứng ngắm, cho gà ăn rồi lùa đàn gà vào chỗ mát.</a:t>
            </a:r>
            <a:endParaRPr lang="en-US" dirty="0">
              <a:latin typeface="Times New Roman" pitchFamily="18" charset="0"/>
              <a:cs typeface="Times New Roman" pitchFamily="18" charset="0"/>
            </a:endParaRPr>
          </a:p>
          <a:p>
            <a:r>
              <a:rPr lang="nl-NL" dirty="0">
                <a:latin typeface="Times New Roman" pitchFamily="18" charset="0"/>
                <a:cs typeface="Times New Roman" pitchFamily="18" charset="0"/>
              </a:rPr>
              <a:t>Dạy trẻ đọc thuộc thơ và thể hiện được ngữ điệu sắc thái của bài thơ.</a:t>
            </a:r>
            <a:endParaRPr lang="en-US" dirty="0">
              <a:latin typeface="Times New Roman" pitchFamily="18" charset="0"/>
              <a:cs typeface="Times New Roman" pitchFamily="18" charset="0"/>
            </a:endParaRPr>
          </a:p>
          <a:p>
            <a:r>
              <a:rPr lang="fr-FR" b="1" dirty="0">
                <a:latin typeface="Times New Roman" pitchFamily="18" charset="0"/>
                <a:cs typeface="Times New Roman" pitchFamily="18" charset="0"/>
              </a:rPr>
              <a:t>b) </a:t>
            </a:r>
            <a:r>
              <a:rPr lang="fr-FR" b="1" dirty="0" err="1">
                <a:latin typeface="Times New Roman" pitchFamily="18" charset="0"/>
                <a:cs typeface="Times New Roman" pitchFamily="18" charset="0"/>
              </a:rPr>
              <a:t>Kỹ</a:t>
            </a:r>
            <a:r>
              <a:rPr lang="fr-FR" b="1" dirty="0">
                <a:latin typeface="Times New Roman" pitchFamily="18" charset="0"/>
                <a:cs typeface="Times New Roman" pitchFamily="18" charset="0"/>
              </a:rPr>
              <a:t> </a:t>
            </a:r>
            <a:r>
              <a:rPr lang="fr-FR" b="1" dirty="0" err="1">
                <a:latin typeface="Times New Roman" pitchFamily="18" charset="0"/>
                <a:cs typeface="Times New Roman" pitchFamily="18" charset="0"/>
              </a:rPr>
              <a:t>năng</a:t>
            </a:r>
            <a:endParaRPr lang="en-US" dirty="0">
              <a:latin typeface="Times New Roman" pitchFamily="18" charset="0"/>
              <a:cs typeface="Times New Roman" pitchFamily="18" charset="0"/>
            </a:endParaRPr>
          </a:p>
          <a:p>
            <a:r>
              <a:rPr lang="nl-NL" dirty="0">
                <a:latin typeface="Times New Roman" pitchFamily="18" charset="0"/>
                <a:cs typeface="Times New Roman" pitchFamily="18" charset="0"/>
              </a:rPr>
              <a:t>Trẻ biết đọc diễn cảm, </a:t>
            </a:r>
            <a:r>
              <a:rPr lang="fr-FR" dirty="0" err="1">
                <a:latin typeface="Times New Roman" pitchFamily="18" charset="0"/>
                <a:cs typeface="Times New Roman" pitchFamily="18" charset="0"/>
              </a:rPr>
              <a:t>thể</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hiện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tình</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cảm</a:t>
            </a:r>
            <a:r>
              <a:rPr lang="fr-FR" dirty="0">
                <a:latin typeface="Times New Roman" pitchFamily="18" charset="0"/>
                <a:cs typeface="Times New Roman" pitchFamily="18" charset="0"/>
              </a:rPr>
              <a:t> </a:t>
            </a:r>
            <a:r>
              <a:rPr lang="nl-NL" dirty="0">
                <a:latin typeface="Times New Roman" pitchFamily="18" charset="0"/>
                <a:cs typeface="Times New Roman" pitchFamily="18" charset="0"/>
              </a:rPr>
              <a:t>qua bài thơ.</a:t>
            </a:r>
            <a:endParaRPr lang="en-US" dirty="0">
              <a:latin typeface="Times New Roman" pitchFamily="18" charset="0"/>
              <a:cs typeface="Times New Roman" pitchFamily="18" charset="0"/>
            </a:endParaRPr>
          </a:p>
          <a:p>
            <a:r>
              <a:rPr lang="fr-FR" dirty="0" err="1">
                <a:latin typeface="Times New Roman" pitchFamily="18" charset="0"/>
                <a:cs typeface="Times New Roman" pitchFamily="18" charset="0"/>
              </a:rPr>
              <a:t>Phát</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triển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ngôn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ngữ</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vốn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từ</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của</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trẻ</a:t>
            </a:r>
            <a:r>
              <a:rPr lang="fr-FR" dirty="0">
                <a:latin typeface="Times New Roman" pitchFamily="18" charset="0"/>
                <a:cs typeface="Times New Roman" pitchFamily="18" charset="0"/>
              </a:rPr>
              <a:t>.</a:t>
            </a:r>
            <a:endParaRPr lang="en-US" dirty="0">
              <a:latin typeface="Times New Roman" pitchFamily="18" charset="0"/>
              <a:cs typeface="Times New Roman" pitchFamily="18" charset="0"/>
            </a:endParaRPr>
          </a:p>
          <a:p>
            <a:r>
              <a:rPr lang="fr-FR" b="1" dirty="0">
                <a:latin typeface="Times New Roman" pitchFamily="18" charset="0"/>
                <a:cs typeface="Times New Roman" pitchFamily="18" charset="0"/>
              </a:rPr>
              <a:t>c) </a:t>
            </a:r>
            <a:r>
              <a:rPr lang="fr-FR" b="1" dirty="0" err="1">
                <a:latin typeface="Times New Roman" pitchFamily="18" charset="0"/>
                <a:cs typeface="Times New Roman" pitchFamily="18" charset="0"/>
              </a:rPr>
              <a:t>Giáo</a:t>
            </a:r>
            <a:r>
              <a:rPr lang="fr-FR" b="1" dirty="0">
                <a:latin typeface="Times New Roman" pitchFamily="18" charset="0"/>
                <a:cs typeface="Times New Roman" pitchFamily="18" charset="0"/>
              </a:rPr>
              <a:t> </a:t>
            </a:r>
            <a:r>
              <a:rPr lang="fr-FR" b="1" dirty="0" err="1">
                <a:latin typeface="Times New Roman" pitchFamily="18" charset="0"/>
                <a:cs typeface="Times New Roman" pitchFamily="18" charset="0"/>
              </a:rPr>
              <a:t>dục</a:t>
            </a:r>
            <a:r>
              <a:rPr lang="fr-FR"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r>
              <a:rPr lang="nl-NL" dirty="0">
                <a:latin typeface="Times New Roman" pitchFamily="18" charset="0"/>
                <a:cs typeface="Times New Roman" pitchFamily="18" charset="0"/>
              </a:rPr>
              <a:t>Giáo dục trẻ biết yêu quý, vâng lời và giúp đỡ ông bà</a:t>
            </a:r>
            <a:r>
              <a:rPr lang="nl-NL" dirty="0" smtClean="0">
                <a:latin typeface="Times New Roman" pitchFamily="18" charset="0"/>
                <a:cs typeface="Times New Roman" pitchFamily="18" charset="0"/>
              </a:rPr>
              <a:t>.</a:t>
            </a:r>
          </a:p>
          <a:p>
            <a:r>
              <a:rPr lang="nl-NL" dirty="0">
                <a:latin typeface="Times New Roman" pitchFamily="18" charset="0"/>
                <a:cs typeface="Times New Roman" pitchFamily="18" charset="0"/>
              </a:rPr>
              <a:t>Giáo dục trẻ </a:t>
            </a:r>
            <a:r>
              <a:rPr lang="vi-VN" dirty="0">
                <a:latin typeface="Times New Roman" pitchFamily="18" charset="0"/>
                <a:cs typeface="Times New Roman" pitchFamily="18" charset="0"/>
              </a:rPr>
              <a:t>biết yêu quý chăm sóc con vật nuôi</a:t>
            </a:r>
            <a:r>
              <a:rPr lang="en-US" dirty="0">
                <a:latin typeface="Times New Roman" pitchFamily="18" charset="0"/>
                <a:cs typeface="Times New Roman" pitchFamily="18" charset="0"/>
              </a:rPr>
              <a:t>.</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356319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1153967spm5fzykd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 y="-48525"/>
            <a:ext cx="2636839"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4" y="-48526"/>
            <a:ext cx="12192000" cy="6906526"/>
          </a:xfrm>
          <a:prstGeom prst="rect">
            <a:avLst/>
          </a:prstGeom>
        </p:spPr>
      </p:pic>
      <p:sp>
        <p:nvSpPr>
          <p:cNvPr id="3" name="Rectangle 2"/>
          <p:cNvSpPr/>
          <p:nvPr/>
        </p:nvSpPr>
        <p:spPr>
          <a:xfrm>
            <a:off x="1827476" y="2352348"/>
            <a:ext cx="7876141" cy="923330"/>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dirty="0">
                <a:ln/>
                <a:solidFill>
                  <a:schemeClr val="accent3"/>
                </a:solidFill>
              </a:rPr>
              <a:t>Bạn nhỏ đã làm gì, khi đàn gà ăn </a:t>
            </a:r>
            <a:r>
              <a:rPr lang="vi-VN" sz="5400" b="1" dirty="0" smtClean="0">
                <a:ln/>
                <a:solidFill>
                  <a:schemeClr val="accent3"/>
                </a:solidFill>
              </a:rPr>
              <a:t>thóc xong?</a:t>
            </a:r>
            <a:endParaRPr lang="vi-VN" sz="5400" b="1" dirty="0">
              <a:ln/>
              <a:solidFill>
                <a:schemeClr val="accent3"/>
              </a:solidFill>
            </a:endParaRPr>
          </a:p>
        </p:txBody>
      </p:sp>
      <p:pic>
        <p:nvPicPr>
          <p:cNvPr id="6"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123" y="3467101"/>
            <a:ext cx="336366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69799" y="3574016"/>
            <a:ext cx="353932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Bluebird05-animated-chick_in_flig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73861" y="89266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7" descr="Buom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9533">
            <a:off x="1709095" y="5234332"/>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7" descr="Buom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9533">
            <a:off x="11079517" y="5234332"/>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Bluebird05-animated-chick_in_flig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125200" y="-59674"/>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870412"/>
      </p:ext>
    </p:extLst>
  </p:cSld>
  <p:clrMapOvr>
    <a:masterClrMapping/>
  </p:clrMapOvr>
  <p:transition spd="slow">
    <p:fade/>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13242 0.04676 C 0.14049 0.05417 0.14974 0.06273 0.15325 0.07245 C 0.15794 0.08357 0.15989 0.09699 0.16184 0.10995 C 0.16367 0.12292 0.16184 0.13403 0.15989 0.14607 C 0.15794 0.15694 0.15455 0.16921 0.14778 0.17917 C 0.14153 0.18889 0.13177 0.19699 0.12057 0.20324 C 0.11041 0.20926 0.09882 0.21319 0.08671 0.21528 C 0.07421 0.2169 0.06211 0.2169 0.05182 0.21528 C 0.03932 0.21319 0.0289 0.20833 0.01979 0.20023 C 0.01067 0.19329 0.00273 0.18403 -0.00144 0.17315 C -0.00625 0.16319 -0.00821 0.14931 -0.00821 0.13796 C -0.00964 0.12708 -0.00821 0.11389 -0.00339 0.10301 C 0.00143 0.09282 0.01067 0.08449 0.02239 0.08079 C 0.03411 0.07755 0.04609 0.08171 0.05468 0.08889 C 0.06158 0.09607 0.06679 0.10694 0.06744 0.11991 C 0.06744 0.1331 0.06679 0.14491 0.06158 0.15532 C 0.05664 0.16528 0.05742 0.1669 0.03776 0.18032 C 0.01979 0.19421 0.00143 0.19005 -0.00964 0.1912 C -0.02006 0.1912 -0.02917 0.18727 -0.04063 0.18333 C -0.05235 0.17824 -0.06211 0.16921 -0.06888 0.16111 C -0.07618 0.15324 -0.07904 0.14306 -0.08334 0.12708 C -0.0931 0.11551 -0.08295 0.05532 -0.09688 0.04444 C -0.11094 0.03357 -0.15222 0.05324 -0.16771 0.06204 C -0.18086 0.06782 -0.20352 0.14213 -0.2224 0.14375 C -0.24141 0.14514 -0.25651 0.0581 -0.28217 0.0713 C -0.30808 0.08472 -0.33685 0.23912 -0.37748 0.22384 C -0.44427 0.23218 -0.39115 0.07338 -0.43542 0.05347 C -0.46875 0.03472 -0.55756 -0.01018 -0.60313 0.01111 C -0.64857 0.03264 -0.6668 0.19167 -0.70847 0.18194 C -0.75013 0.17222 -0.7823 -0.08056 -0.853 -0.04676 C -0.95873 -0.02477 -1.0336 0.17569 -1.07084 0.18449 " pathEditMode="relative" rAng="0" ptsTypes="AAAAAAAAAAAAAAAAAAAAAAAAAAAAAAA">
                                      <p:cBhvr>
                                        <p:cTn id="6" dur="5000" fill="hold"/>
                                        <p:tgtEl>
                                          <p:spTgt spid="8"/>
                                        </p:tgtEl>
                                        <p:attrNameLst>
                                          <p:attrName>ppt_x</p:attrName>
                                          <p:attrName>ppt_y</p:attrName>
                                        </p:attrNameLst>
                                      </p:cBhvr>
                                      <p:rCtr x="-58659" y="4051"/>
                                    </p:animMotion>
                                  </p:childTnLst>
                                </p:cTn>
                              </p:par>
                              <p:par>
                                <p:cTn id="7" presetID="48" presetClass="path" presetSubtype="0" repeatCount="indefinite" accel="50000" decel="50000" fill="hold" nodeType="withEffect">
                                  <p:stCondLst>
                                    <p:cond delay="0"/>
                                  </p:stCondLst>
                                  <p:childTnLst>
                                    <p:animMotion origin="layout" path="M 0.10104 0.00255 C 0.10872 0.01019 0.11797 0.01898 0.12161 0.02894 C 0.12591 0.04005 0.12799 0.05324 0.13008 0.06621 C 0.13203 0.0794 0.13008 0.09051 0.12799 0.10255 C 0.12591 0.11343 0.12292 0.1257 0.11602 0.13565 C 0.10964 0.14537 0.09987 0.15347 0.08893 0.15972 C 0.07865 0.16574 0.06719 0.16968 0.05469 0.17176 C 0.04271 0.17338 0.03073 0.17338 0.02005 0.17176 C 0.00807 0.16968 -0.00273 0.16482 -0.01224 0.15671 C -0.02135 0.14977 -0.02917 0.14051 -0.03346 0.12963 C -0.03828 0.11968 -0.03984 0.10579 -0.03984 0.09445 C -0.04128 0.08357 -0.03984 0.07014 -0.03503 0.05949 C -0.03021 0.04908 -0.02135 0.04074 -0.00898 0.03704 C 0.00247 0.03403 0.01445 0.03796 0.02292 0.04514 C 0.02982 0.05232 0.0349 0.06343 0.0362 0.07639 C 0.0362 0.08958 0.0349 0.10139 0.02982 0.11181 C 0.025 0.12176 0.02578 0.12338 0.00599 0.13681 C -0.01224 0.1507 -0.03021 0.14653 -0.04128 0.14769 C -0.05182 0.14769 -0.06094 0.14375 -0.07227 0.13982 C -0.08372 0.13472 -0.09414 0.1257 -0.10065 0.11759 C -0.1082 0.10972 -0.11094 0.09954 -0.11523 0.08357 C -0.125 0.07176 -0.11458 0.01134 -0.12865 0.00046 C -0.14271 -0.01042 -0.18385 0.00926 -0.19974 0.01829 C -0.21276 0.02408 -0.23516 0.09861 -0.25417 0.10023 C -0.27305 0.10162 -0.28815 0.01412 -0.31406 0.02778 C -0.34023 0.04121 -0.36836 0.1956 -0.40937 0.18033 C -0.47578 0.18866 -0.42266 0.02963 -0.46706 0.00972 C -0.49609 -0.01412 -0.64193 0.19421 -0.6681 0.20046 C -0.70885 0.20671 -0.7681 0.05857 -0.77643 0.0294 C -0.82526 -0.00648 -0.91758 0.07083 -0.94961 0.06366 C -0.98151 0.05648 -0.96693 -0.01412 -0.96823 -0.01412 " pathEditMode="relative" rAng="0" ptsTypes="AAAAAAAAAAAAAAAAAAAAAAAAAAAAAAA">
                                      <p:cBhvr>
                                        <p:cTn id="8" dur="5000" fill="hold"/>
                                        <p:tgtEl>
                                          <p:spTgt spid="11"/>
                                        </p:tgtEl>
                                        <p:attrNameLst>
                                          <p:attrName>ppt_x</p:attrName>
                                          <p:attrName>ppt_y</p:attrName>
                                        </p:attrNameLst>
                                      </p:cBhvr>
                                      <p:rCtr x="-52083" y="9074"/>
                                    </p:animMotion>
                                  </p:childTnLst>
                                </p:cTn>
                              </p:par>
                              <p:par>
                                <p:cTn id="9" presetID="6" presetClass="entr" presetSubtype="16"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66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83"/>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3" y="5888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742607" y="4897761"/>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93463" y="575965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1" y="4857448"/>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075" y="-6909"/>
            <a:ext cx="4495407" cy="4012203"/>
          </a:xfrm>
          <a:prstGeom prst="rect">
            <a:avLst/>
          </a:prstGeom>
        </p:spPr>
      </p:pic>
      <p:pic>
        <p:nvPicPr>
          <p:cNvPr id="38"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376" y="334294"/>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08491" y="3130148"/>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439240"/>
            <a:ext cx="2133600" cy="3470515"/>
            <a:chOff x="1200" y="1344"/>
            <a:chExt cx="1632" cy="3126"/>
          </a:xfrm>
        </p:grpSpPr>
        <p:pic>
          <p:nvPicPr>
            <p:cNvPr id="35" name="Picture 13"/>
            <p:cNvPicPr>
              <a:picLocks noChangeAspect="1" noChangeArrowheads="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59167"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7463" y="4712787"/>
            <a:ext cx="1443799"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6"/>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22227" y="331336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1"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3"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101"/>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4" y="596352"/>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8" y="2046013"/>
            <a:ext cx="4590923"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4"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68323"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11658600" y="217926"/>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149737"/>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2.70833E-6 7.40741E-7 C -2.70833E-6 0.00023 -0.00104 0.00417 -0.00169 0.00625 C -0.0026 0.00856 -0.00377 0.01065 -0.00481 0.01273 C -0.01666 0.01111 -0.02135 0.01204 -0.03021 0.00417 C -0.05169 0.01805 -0.02252 -0.00208 -0.04127 0.01481 C -0.04687 0.01991 -0.05872 0.02153 -0.0651 0.02315 C -0.08802 0.02037 -0.08177 0.0162 -0.10481 0.01898 C -0.11002 0.01829 -0.11549 0.01852 -0.1207 0.0169 C -0.12461 0.01551 -0.12448 0.00741 -0.13177 0.00417 C -0.13476 0.02037 -0.14375 0.03055 -0.1556 0.03588 C -0.16354 0.03518 -0.17174 0.03588 -0.17955 0.0338 C -0.18242 0.0331 -0.18437 0.02893 -0.18737 0.02755 C -0.19075 0.02593 -0.19479 0.02593 -0.19843 0.02523 C -0.21302 0.0287 -0.22773 0.04005 -0.24284 0.04005 " pathEditMode="relative" rAng="0" ptsTypes="AAAAAAAAAAAAAA">
                                      <p:cBhvr>
                                        <p:cTn id="8" dur="5000" fill="hold"/>
                                        <p:tgtEl>
                                          <p:spTgt spid="9"/>
                                        </p:tgtEl>
                                        <p:attrNameLst>
                                          <p:attrName>ppt_x</p:attrName>
                                          <p:attrName>ppt_y</p:attrName>
                                        </p:attrNameLst>
                                      </p:cBhvr>
                                      <p:rCtr x="-12148" y="1991"/>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1.45833E-6 1.85185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1.66667E-6 -2.59259E-6 C -0.00833 -0.00185 -0.01237 -0.00254 -0.01914 -0.00833 C -0.0319 -0.00486 -0.02878 -0.00301 -0.04284 -0.00833 C -0.05169 -0.04514 -0.11159 -0.01389 -0.13972 -0.01041 C -0.16966 0.01621 -0.21706 0.00926 -0.25091 0.01273 C -0.26185 0.01505 -0.27188 0.0206 -0.28268 0.02338 C -0.28646 0.02431 -0.29427 0.02547 -0.29844 0.02755 C -0.30065 0.02871 -0.30261 0.03102 -0.30482 0.03172 C -0.31159 0.03403 -0.31862 0.03426 -0.32539 0.03611 C -0.33633 0.0456 -0.33125 0.04283 -0.33972 0.04653 C -0.34948 0.04213 -0.35156 0.03681 -0.36198 0.03403 C -0.36406 0.03264 -0.36602 0.03056 -0.36823 0.02963 C -0.3724 0.02778 -0.38086 0.02547 -0.38086 0.0257 C -0.39844 0.0331 -0.37227 0.02107 -0.3905 0.03172 C -0.39636 0.03519 -0.40091 0.03542 -0.40638 0.04028 C -0.4069 0.04236 -0.40638 0.04607 -0.40794 0.04653 C -0.41081 0.04722 -0.41315 0.04236 -0.41602 0.04236 C -0.42513 0.04236 -0.43386 0.04722 -0.44284 0.04885 C -0.46341 0.05672 -0.44414 0.05023 -0.47149 0.0551 C -0.47578 0.05579 -0.48542 0.06111 -0.48893 0.05926 C -0.49076 0.0581 -0.48893 0.05371 -0.48893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0.00052 2.59259E-6 C -0.0069 0.00856 -0.00326 0.00393 -0.01641 0.01481 C -0.01888 0.0169 -0.02422 0.02106 -0.02422 0.02129 C -0.03164 0.03588 -0.02214 0.01875 -0.03373 0.03171 C -0.03698 0.03518 -0.03841 0.04097 -0.04219 0.04444 C -0.0517 0.05509 -0.06797 0.0537 -0.07865 0.05486 C -0.07891 0.05694 -0.07865 0.06041 -0.07982 0.06134 C -0.08229 0.0625 -0.0888 0.05717 -0.09128 0.05694 C -0.10196 0.05555 -0.11315 0.05555 -0.12448 0.05486 C -0.12722 0.05347 -0.13073 0.05162 -0.13347 0.05069 C -0.1375 0.04953 -0.14115 0.05046 -0.14479 0.04861 C -0.15235 0.04467 -0.15495 0.03703 -0.1625 0.03379 C -0.17917 0.03588 -0.19961 0.03796 -0.21615 0.04213 C -0.22305 0.04375 -0.22735 0.04907 -0.23529 0.05069 C -0.23763 0.05208 -0.24037 0.05486 -0.24297 0.05486 C -0.25013 0.05486 -0.25729 0.0537 -0.26407 0.05069 C -0.27175 0.04699 -0.28021 0.03426 -0.28776 0.02963 C -0.28998 0.02824 -0.2931 0.02847 -0.29558 0.02731 C -0.3043 0.02384 -0.30482 0.02199 -0.31315 0.01481 C -0.31511 0.01319 -0.31745 0.01342 -0.3194 0.0125 C -0.32279 0.01111 -0.3293 0.00833 -0.3293 0.00856 C -0.36003 0.01134 -0.3405 0.00486 -0.35912 0.01898 C -0.36641 0.0243 -0.36185 0.01713 -0.36862 0.02523 C -0.3724 0.02916 -0.3737 0.03611 -0.378 0.03796 C -0.38086 0.03935 -0.3875 0.04213 -0.3875 0.04236 C -0.3961 0.03125 -0.41315 0.03333 -0.42422 0.03171 C -0.45834 0.0199 -0.41133 0.03518 -0.4543 0.02523 C -0.45768 0.02453 -0.46081 0.02245 -0.46367 0.02106 C -0.4655 0.02037 -0.46836 0.01898 -0.46836 0.01921 C -0.48008 0.02153 -0.49206 0.02338 -0.50326 0.02731 C -0.50534 0.02801 -0.50742 0.02893 -0.50951 0.02963 C -0.51263 0.03055 -0.51914 0.03171 -0.51914 0.03194 " pathEditMode="relative" rAng="0" ptsTypes="AAAAAAAAAAAAAAAAAAAAAAAAAAAAAAAA">
                                      <p:cBhvr>
                                        <p:cTn id="22" dur="2000" fill="hold"/>
                                        <p:tgtEl>
                                          <p:spTgt spid="17"/>
                                        </p:tgtEl>
                                        <p:attrNameLst>
                                          <p:attrName>ppt_x</p:attrName>
                                          <p:attrName>ppt_y</p:attrName>
                                        </p:attrNameLst>
                                      </p:cBhvr>
                                      <p:rCtr x="-25938"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par>
                                <p:cTn id="29" presetID="48" presetClass="path" presetSubtype="0" accel="50000" decel="50000" fill="hold" nodeType="withEffect">
                                  <p:stCondLst>
                                    <p:cond delay="0"/>
                                  </p:stCondLst>
                                  <p:childTnLst>
                                    <p:animMotion origin="layout" path="M 0 -0.00069 C 0.00768 0.00579 0.01693 0.01505 0.02083 0.02431 C 0.02513 0.03565 0.02708 0.04861 0.02904 0.06157 C 0.03086 0.07454 0.02904 0.08542 0.02708 0.09792 C 0.02513 0.10857 0.02174 0.12107 0.01497 0.13056 C 0.00872 0.14051 -0.00104 0.14884 -0.01211 0.15509 C -0.0224 0.16111 -0.03398 0.16482 -0.04609 0.1669 C -0.0582 0.16852 -0.06875 0.20301 -0.08099 0.1669 C -0.09336 0.13148 -0.1112 -0.03843 -0.12031 -0.04653 C -0.12943 -0.05347 -0.15755 0.02361 -0.16159 0.0125 C -0.16641 0.00278 -0.14102 0.10116 -0.14102 0.08958 C -0.14206 0.0787 -0.14102 0.06505 -0.1362 0.05417 C -0.13138 0.04468 -0.12214 0.03634 -0.11003 0.03264 C -0.09844 0.02986 -0.08633 0.03333 -0.07812 0.04074 C -0.07122 0.04769 -0.06602 0.05833 -0.06497 0.07153 C -0.06497 0.08449 -0.06602 0.09653 -0.07122 0.10695 C -0.07617 0.1169 -0.07513 0.11852 -0.09505 0.13195 C -0.11302 0.14607 -0.19049 0.03912 -0.20117 0.04074 C -0.21198 0.04074 -0.16198 0.13889 -0.17318 0.13519 C -0.17708 0.12616 -0.27031 0.04005 -0.28177 0.0037 C -0.29336 -0.03194 -0.27135 -0.0125 -0.27669 -0.0213 C -0.28398 -0.0294 -0.25221 -0.05231 -0.25651 -0.06759 C -0.26602 -0.06759 -0.30508 -0.01968 -0.31367 -0.02153 C -0.32201 -0.02338 -0.2944 -0.08796 -0.30755 -0.07917 C -0.32083 -0.0706 -0.37695 0.02199 -0.39284 0.03056 C -0.40599 0.03657 -0.50625 -0.02245 -0.51784 -0.02824 C -0.52956 -0.03426 -0.46445 -0.05509 -0.46263 -0.0044 C -0.46107 0.04722 -0.44753 0.04282 -0.4888 0.02778 C -0.55521 0.03565 -0.5237 0.02523 -0.56797 0.00579 C -0.6125 -0.01412 -0.70469 0.07917 -0.72227 0.07083 " pathEditMode="relative" rAng="0" ptsTypes="AAAAAAAAAAAAAAAAAAAAAAAAAAAAAA">
                                      <p:cBhvr>
                                        <p:cTn id="30" dur="2000" fill="hold"/>
                                        <p:tgtEl>
                                          <p:spTgt spid="27"/>
                                        </p:tgtEl>
                                        <p:attrNameLst>
                                          <p:attrName>ppt_x</p:attrName>
                                          <p:attrName>ppt_y</p:attrName>
                                        </p:attrNameLst>
                                      </p:cBhvr>
                                      <p:rCtr x="-34635" y="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0"/>
            <a:ext cx="12192000" cy="6861030"/>
          </a:xfrm>
          <a:prstGeom prst="rect">
            <a:avLst/>
          </a:prstGeom>
        </p:spPr>
      </p:pic>
      <p:pic>
        <p:nvPicPr>
          <p:cNvPr id="7" name="Picture 4" descr="1153969ki8etuip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8146" y="3467100"/>
            <a:ext cx="336366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3969ki8etuip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66480" y="3533223"/>
            <a:ext cx="336366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248032" y="916783"/>
            <a:ext cx="8217243" cy="1569660"/>
          </a:xfrm>
          <a:prstGeom prst="rect">
            <a:avLst/>
          </a:prstGeom>
          <a:noFill/>
        </p:spPr>
        <p:txBody>
          <a:bodyPr wrap="square" lIns="91440" tIns="45720" rIns="91440" bIns="45720">
            <a:spAutoFit/>
          </a:bodyPr>
          <a:lstStyle/>
          <a:p>
            <a:pPr algn="ctr"/>
            <a:r>
              <a:rPr lang="en-US" sz="9600" b="0" cap="none" spc="0" dirty="0" err="1" smtClean="0">
                <a:ln w="0"/>
                <a:solidFill>
                  <a:srgbClr val="FF0000"/>
                </a:solidFill>
                <a:effectLst>
                  <a:reflection blurRad="6350" stA="53000" endA="300" endPos="35500" dir="5400000" sy="-90000" algn="bl" rotWithShape="0"/>
                </a:effectLst>
              </a:rPr>
              <a:t>Trẻ</a:t>
            </a:r>
            <a:r>
              <a:rPr lang="en-US" sz="9600" b="0" cap="none" spc="0" dirty="0" smtClean="0">
                <a:ln w="0"/>
                <a:solidFill>
                  <a:srgbClr val="FF0000"/>
                </a:solidFill>
                <a:effectLst>
                  <a:reflection blurRad="6350" stA="53000" endA="300" endPos="35500" dir="5400000" sy="-90000" algn="bl" rotWithShape="0"/>
                </a:effectLst>
              </a:rPr>
              <a:t> </a:t>
            </a:r>
            <a:r>
              <a:rPr lang="en-US" sz="9600" b="0" cap="none" spc="0" dirty="0" err="1" smtClean="0">
                <a:ln w="0"/>
                <a:solidFill>
                  <a:srgbClr val="FF0000"/>
                </a:solidFill>
                <a:effectLst>
                  <a:reflection blurRad="6350" stA="53000" endA="300" endPos="35500" dir="5400000" sy="-90000" algn="bl" rotWithShape="0"/>
                </a:effectLst>
              </a:rPr>
              <a:t>đọc</a:t>
            </a:r>
            <a:r>
              <a:rPr lang="en-US" sz="9600" b="0" cap="none" spc="0" dirty="0" smtClean="0">
                <a:ln w="0"/>
                <a:solidFill>
                  <a:srgbClr val="FF0000"/>
                </a:solidFill>
                <a:effectLst>
                  <a:reflection blurRad="6350" stA="53000" endA="300" endPos="35500" dir="5400000" sy="-90000" algn="bl" rotWithShape="0"/>
                </a:effectLst>
              </a:rPr>
              <a:t> </a:t>
            </a:r>
            <a:r>
              <a:rPr lang="en-US" sz="9600" b="0" cap="none" spc="0" dirty="0" err="1" smtClean="0">
                <a:ln w="0"/>
                <a:solidFill>
                  <a:srgbClr val="FF0000"/>
                </a:solidFill>
                <a:effectLst>
                  <a:reflection blurRad="6350" stA="53000" endA="300" endPos="35500" dir="5400000" sy="-90000" algn="bl" rotWithShape="0"/>
                </a:effectLst>
              </a:rPr>
              <a:t>thơ</a:t>
            </a:r>
            <a:endParaRPr lang="vi-VN" sz="96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930978631"/>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11"/>
          <p:cNvSpPr>
            <a:spLocks noGrp="1" noChangeArrowheads="1" noChangeShapeType="1" noTextEdit="1"/>
          </p:cNvSpPr>
          <p:nvPr>
            <p:ph idx="1"/>
          </p:nvPr>
        </p:nvSpPr>
        <p:spPr bwMode="auto">
          <a:prstGeom prst="rect">
            <a:avLst/>
          </a:prstGeom>
        </p:spPr>
        <p:txBody>
          <a:bodyPr wrap="none" fromWordArt="1">
            <a:prstTxWarp prst="textPlain">
              <a:avLst>
                <a:gd name="adj" fmla="val 50000"/>
              </a:avLst>
            </a:prstTxWarp>
          </a:bodyPr>
          <a:lstStyle/>
          <a:p>
            <a:pPr marL="0" indent="0" algn="ctr">
              <a:buNone/>
            </a:pPr>
            <a:r>
              <a:rPr lang="vi-VN"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Trò chơi</a:t>
            </a:r>
          </a:p>
          <a:p>
            <a:pPr marL="0" indent="0" algn="ctr">
              <a:buNone/>
            </a:pPr>
            <a:r>
              <a:rPr lang="vi-VN"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Thi xem ai nhanh</a:t>
            </a:r>
            <a:endParaRPr lang="en-US" sz="36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spTree>
    <p:extLst>
      <p:ext uri="{BB962C8B-B14F-4D97-AF65-F5344CB8AC3E}">
        <p14:creationId xmlns:p14="http://schemas.microsoft.com/office/powerpoint/2010/main" val="227577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7" name="WordArt 11"/>
          <p:cNvSpPr>
            <a:spLocks noChangeArrowheads="1" noChangeShapeType="1" noTextEdit="1"/>
          </p:cNvSpPr>
          <p:nvPr/>
        </p:nvSpPr>
        <p:spPr bwMode="auto">
          <a:xfrm>
            <a:off x="959909" y="3609182"/>
            <a:ext cx="10369549" cy="1655762"/>
          </a:xfrm>
          <a:prstGeom prst="rect">
            <a:avLst/>
          </a:prstGeom>
        </p:spPr>
        <p:txBody>
          <a:bodyPr wrap="none" fromWordArt="1">
            <a:prstTxWarp prst="textPlain">
              <a:avLst>
                <a:gd name="adj" fmla="val 50000"/>
              </a:avLst>
            </a:prstTxWarp>
          </a:bodyPr>
          <a:lstStyle/>
          <a:p>
            <a:pPr algn="ctr"/>
            <a:r>
              <a:rPr lang="vi-VN"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Chúc các bé chăm ngoan, học giỏi</a:t>
            </a:r>
            <a:endPar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endParaRPr>
          </a:p>
        </p:txBody>
      </p:sp>
      <p:pic>
        <p:nvPicPr>
          <p:cNvPr id="2" name="ChauYeuBa că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
        <p:nvSpPr>
          <p:cNvPr id="5" name="WordArt 40"/>
          <p:cNvSpPr>
            <a:spLocks noChangeArrowheads="1" noChangeShapeType="1" noTextEdit="1"/>
          </p:cNvSpPr>
          <p:nvPr/>
        </p:nvSpPr>
        <p:spPr bwMode="auto">
          <a:xfrm>
            <a:off x="3173627" y="1569308"/>
            <a:ext cx="5562600" cy="1227438"/>
          </a:xfrm>
          <a:prstGeom prst="rect">
            <a:avLst/>
          </a:prstGeom>
        </p:spPr>
        <p:txBody>
          <a:bodyPr wrap="none" fromWordArt="1">
            <a:prstTxWarp prst="textPlain">
              <a:avLst>
                <a:gd name="adj" fmla="val 50000"/>
              </a:avLst>
            </a:prstTxWarp>
          </a:bodyPr>
          <a:lstStyle/>
          <a:p>
            <a:pPr algn="ctr"/>
            <a:r>
              <a:rPr lang="en-US" sz="2800" b="1" kern="10" dirty="0">
                <a:ln w="12700">
                  <a:solidFill>
                    <a:srgbClr val="0000FF"/>
                  </a:solidFill>
                  <a:round/>
                  <a:headEnd/>
                  <a:tailEnd/>
                </a:ln>
                <a:solidFill>
                  <a:srgbClr val="FF3300">
                    <a:alpha val="50195"/>
                  </a:srgbClr>
                </a:solidFill>
                <a:effectLst>
                  <a:outerShdw dist="45791" dir="2021404" algn="ctr" rotWithShape="0">
                    <a:srgbClr val="9999FF"/>
                  </a:outerShdw>
                </a:effectLst>
                <a:latin typeface="Times New Roman"/>
                <a:cs typeface="Times New Roman"/>
              </a:rPr>
              <a:t>GIỜ HỌC KẾT THÚC</a:t>
            </a:r>
          </a:p>
        </p:txBody>
      </p:sp>
    </p:spTree>
    <p:extLst>
      <p:ext uri="{BB962C8B-B14F-4D97-AF65-F5344CB8AC3E}">
        <p14:creationId xmlns:p14="http://schemas.microsoft.com/office/powerpoint/2010/main" val="286056267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1" presetClass="emph" presetSubtype="0" repeatCount="indefinite" fill="hold" grpId="1" nodeType="withEffect">
                                  <p:stCondLst>
                                    <p:cond delay="0"/>
                                  </p:stCondLst>
                                  <p:childTnLst>
                                    <p:animClr clrSpc="hsl" dir="cw">
                                      <p:cBhvr override="childStyle">
                                        <p:cTn id="10" dur="5000" fill="hold"/>
                                        <p:tgtEl>
                                          <p:spTgt spid="5"/>
                                        </p:tgtEl>
                                        <p:attrNameLst>
                                          <p:attrName>style.color</p:attrName>
                                        </p:attrNameLst>
                                      </p:cBhvr>
                                      <p:by>
                                        <p:hsl h="7200000" s="0" l="0"/>
                                      </p:by>
                                    </p:animClr>
                                    <p:animClr clrSpc="hsl" dir="cw">
                                      <p:cBhvr>
                                        <p:cTn id="11" dur="5000" fill="hold"/>
                                        <p:tgtEl>
                                          <p:spTgt spid="5"/>
                                        </p:tgtEl>
                                        <p:attrNameLst>
                                          <p:attrName>fillcolor</p:attrName>
                                        </p:attrNameLst>
                                      </p:cBhvr>
                                      <p:by>
                                        <p:hsl h="7200000" s="0" l="0"/>
                                      </p:by>
                                    </p:animClr>
                                    <p:animClr clrSpc="hsl" dir="cw">
                                      <p:cBhvr>
                                        <p:cTn id="12" dur="5000" fill="hold"/>
                                        <p:tgtEl>
                                          <p:spTgt spid="5"/>
                                        </p:tgtEl>
                                        <p:attrNameLst>
                                          <p:attrName>stroke.color</p:attrName>
                                        </p:attrNameLst>
                                      </p:cBhvr>
                                      <p:by>
                                        <p:hsl h="7200000" s="0" l="0"/>
                                      </p:by>
                                    </p:animClr>
                                    <p:set>
                                      <p:cBhvr>
                                        <p:cTn id="13" dur="5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1860" fill="hold"/>
                                        <p:tgtEl>
                                          <p:spTgt spid="2"/>
                                        </p:tgtEl>
                                      </p:cBhvr>
                                    </p:cmd>
                                  </p:childTnLst>
                                </p:cTn>
                              </p:par>
                            </p:childTnLst>
                          </p:cTn>
                        </p:par>
                      </p:childTnLst>
                    </p:cTn>
                  </p:par>
                </p:childTnLst>
              </p:cTn>
              <p:nextCondLst>
                <p:cond evt="onClick" delay="0">
                  <p:tgtEl>
                    <p:spTgt spid="2"/>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à Của Tôi - c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06841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8" y="643604"/>
            <a:ext cx="3871913" cy="50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2833430"/>
            <a:ext cx="1676400" cy="3733800"/>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3" y="-593858"/>
            <a:ext cx="4478599"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6955" y="28361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3" descr="sun12[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68089" y="-520360"/>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6451" y="-5796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him se 3 cop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11703" y="404127"/>
            <a:ext cx="427039"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84315"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427323" y="319462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799295" y="-7429"/>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884235"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886555" y="3159327"/>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5" descr="Goosefly1-animated"/>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4349" y="609604"/>
            <a:ext cx="514351" cy="434975"/>
          </a:xfrm>
          <a:prstGeom prst="rect">
            <a:avLst/>
          </a:prstGeom>
          <a:noFill/>
          <a:extLst>
            <a:ext uri="{909E8E84-426E-40DD-AFC4-6F175D3DCCD1}">
              <a14:hiddenFill xmlns:a14="http://schemas.microsoft.com/office/drawing/2010/main">
                <a:solidFill>
                  <a:srgbClr val="FFFFFF"/>
                </a:solidFill>
              </a14:hiddenFill>
            </a:ext>
          </a:extLst>
        </p:spPr>
      </p:pic>
      <p:sp>
        <p:nvSpPr>
          <p:cNvPr id="33" name="WordArt 4"/>
          <p:cNvSpPr>
            <a:spLocks noChangeArrowheads="1" noChangeShapeType="1" noTextEdit="1"/>
          </p:cNvSpPr>
          <p:nvPr/>
        </p:nvSpPr>
        <p:spPr bwMode="auto">
          <a:xfrm>
            <a:off x="3113309" y="5273106"/>
            <a:ext cx="8502042" cy="984795"/>
          </a:xfrm>
          <a:prstGeom prst="rect">
            <a:avLst/>
          </a:prstGeom>
        </p:spPr>
        <p:txBody>
          <a:bodyPr wrap="none" fromWordArt="1">
            <a:prstTxWarp prst="textDeflate">
              <a:avLst>
                <a:gd name="adj" fmla="val 20625"/>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kern="1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THĂM NHÀ BÀ</a:t>
            </a:r>
            <a:endParaRPr lang="vi-VN" sz="3600" b="1"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4" name="Picture 6" descr="mayho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66755" y="-57966"/>
            <a:ext cx="1600200" cy="1244600"/>
          </a:xfrm>
          <a:prstGeom prst="rect">
            <a:avLst/>
          </a:prstGeom>
          <a:noFill/>
          <a:extLst>
            <a:ext uri="{909E8E84-426E-40DD-AFC4-6F175D3DCCD1}">
              <a14:hiddenFill xmlns:a14="http://schemas.microsoft.com/office/drawing/2010/main">
                <a:solidFill>
                  <a:srgbClr val="FFFFFF"/>
                </a:solidFill>
              </a14:hiddenFill>
            </a:ext>
          </a:extLst>
        </p:spPr>
      </p:pic>
      <p:sp>
        <p:nvSpPr>
          <p:cNvPr id="26" name="WordArt 7"/>
          <p:cNvSpPr>
            <a:spLocks noChangeArrowheads="1" noChangeShapeType="1" noTextEdit="1"/>
          </p:cNvSpPr>
          <p:nvPr/>
        </p:nvSpPr>
        <p:spPr bwMode="auto">
          <a:xfrm>
            <a:off x="3266925" y="4739707"/>
            <a:ext cx="1752600" cy="533400"/>
          </a:xfrm>
          <a:prstGeom prst="rect">
            <a:avLst/>
          </a:prstGeom>
        </p:spPr>
        <p:txBody>
          <a:bodyPr wrap="none" fromWordArt="1">
            <a:prstTxWarp prst="textPlain">
              <a:avLst>
                <a:gd name="adj" fmla="val 50000"/>
              </a:avLst>
            </a:prstTxWarp>
          </a:bodyPr>
          <a:lstStyle/>
          <a:p>
            <a:pPr algn="ctr"/>
            <a:r>
              <a:rPr lang="vi-VN" sz="3600" b="1" kern="10" dirty="0">
                <a:ln w="9525">
                  <a:solidFill>
                    <a:srgbClr val="000000"/>
                  </a:solidFill>
                  <a:round/>
                  <a:headEnd/>
                  <a:tailEnd/>
                </a:ln>
                <a:solidFill>
                  <a:srgbClr val="00CCFF"/>
                </a:solidFill>
                <a:latin typeface="Arial"/>
                <a:cs typeface="Arial"/>
              </a:rPr>
              <a:t>Bài thơ:</a:t>
            </a:r>
            <a:endParaRPr lang="en-US" sz="3600" b="1" kern="10" dirty="0">
              <a:ln w="9525">
                <a:solidFill>
                  <a:srgbClr val="000000"/>
                </a:solidFill>
                <a:round/>
                <a:headEnd/>
                <a:tailEnd/>
              </a:ln>
              <a:solidFill>
                <a:srgbClr val="00CCFF"/>
              </a:solidFill>
              <a:latin typeface="Arial"/>
              <a:cs typeface="Arial"/>
            </a:endParaRPr>
          </a:p>
        </p:txBody>
      </p:sp>
    </p:spTree>
    <p:extLst>
      <p:ext uri="{BB962C8B-B14F-4D97-AF65-F5344CB8AC3E}">
        <p14:creationId xmlns:p14="http://schemas.microsoft.com/office/powerpoint/2010/main" val="690063486"/>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par>
                                <p:cTn id="8"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9" dur="3000" fill="hold"/>
                                        <p:tgtEl>
                                          <p:spTgt spid="43"/>
                                        </p:tgtEl>
                                        <p:attrNameLst>
                                          <p:attrName>ppt_x</p:attrName>
                                          <p:attrName>ppt_y</p:attrName>
                                        </p:attrNameLst>
                                      </p:cBhvr>
                                      <p:rCtr x="59323" y="-1757"/>
                                    </p:animMotion>
                                  </p:childTnLst>
                                </p:cTn>
                              </p:par>
                              <p:par>
                                <p:cTn id="10" presetID="6"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3538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8" y="1272212"/>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8"/>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3" y="-593858"/>
            <a:ext cx="4478599"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77" y="33756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4"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5"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9" y="3305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5"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8"/>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5"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71"/>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6709" y="5455363"/>
            <a:ext cx="1035051"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6278" y="508951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8"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5" y="5446170"/>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8210" y="5494497"/>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713403" y="576398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649703" y="142210"/>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5"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300827" y="4470373"/>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5"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14349" y="609604"/>
            <a:ext cx="514351" cy="4349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mayho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975529" y="27608"/>
            <a:ext cx="1600200" cy="124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60963" y="4589068"/>
            <a:ext cx="2605713" cy="1569660"/>
          </a:xfrm>
          <a:prstGeom prst="rect">
            <a:avLst/>
          </a:prstGeom>
          <a:noFill/>
        </p:spPr>
        <p:txBody>
          <a:bodyPr wrap="square" rtlCol="0">
            <a:spAutoFit/>
          </a:bodyPr>
          <a:lstStyle/>
          <a:p>
            <a:r>
              <a:rPr lang="vi-VN" sz="2400" b="1" dirty="0">
                <a:solidFill>
                  <a:srgbClr val="0070C0"/>
                </a:solidFill>
                <a:latin typeface="Times New Roman" pitchFamily="18" charset="0"/>
                <a:cs typeface="Times New Roman" pitchFamily="18" charset="0"/>
              </a:rPr>
              <a:t>Đến thăm </a:t>
            </a:r>
            <a:r>
              <a:rPr lang="vi-VN" sz="2400" b="1" dirty="0" smtClean="0">
                <a:solidFill>
                  <a:srgbClr val="0070C0"/>
                </a:solidFill>
                <a:latin typeface="Times New Roman" pitchFamily="18" charset="0"/>
                <a:cs typeface="Times New Roman" pitchFamily="18" charset="0"/>
              </a:rPr>
              <a:t>bà</a:t>
            </a:r>
          </a:p>
          <a:p>
            <a:r>
              <a:rPr lang="vi-VN" sz="2400" b="1" dirty="0">
                <a:solidFill>
                  <a:srgbClr val="0070C0"/>
                </a:solidFill>
                <a:latin typeface="Times New Roman" pitchFamily="18" charset="0"/>
                <a:cs typeface="Times New Roman" pitchFamily="18" charset="0"/>
              </a:rPr>
              <a:t>Bà đi </a:t>
            </a:r>
            <a:r>
              <a:rPr lang="vi-VN" sz="2400" b="1" dirty="0" smtClean="0">
                <a:solidFill>
                  <a:srgbClr val="0070C0"/>
                </a:solidFill>
                <a:latin typeface="Times New Roman" pitchFamily="18" charset="0"/>
                <a:cs typeface="Times New Roman" pitchFamily="18" charset="0"/>
              </a:rPr>
              <a:t>vắng</a:t>
            </a:r>
          </a:p>
          <a:p>
            <a:r>
              <a:rPr lang="vi-VN" sz="2400" b="1" dirty="0">
                <a:solidFill>
                  <a:srgbClr val="0070C0"/>
                </a:solidFill>
                <a:latin typeface="Times New Roman" pitchFamily="18" charset="0"/>
                <a:cs typeface="Times New Roman" pitchFamily="18" charset="0"/>
              </a:rPr>
              <a:t>Có đàn </a:t>
            </a:r>
            <a:r>
              <a:rPr lang="vi-VN" sz="2400" b="1" dirty="0" smtClean="0">
                <a:solidFill>
                  <a:srgbClr val="0070C0"/>
                </a:solidFill>
                <a:latin typeface="Times New Roman" pitchFamily="18" charset="0"/>
                <a:cs typeface="Times New Roman" pitchFamily="18" charset="0"/>
              </a:rPr>
              <a:t>gà</a:t>
            </a:r>
          </a:p>
          <a:p>
            <a:r>
              <a:rPr lang="vi-VN" sz="2400" b="1" dirty="0">
                <a:solidFill>
                  <a:srgbClr val="0070C0"/>
                </a:solidFill>
                <a:latin typeface="Times New Roman" pitchFamily="18" charset="0"/>
                <a:cs typeface="Times New Roman" pitchFamily="18" charset="0"/>
              </a:rPr>
              <a:t>Chơi ngoài nắng</a:t>
            </a:r>
          </a:p>
        </p:txBody>
      </p:sp>
    </p:spTree>
    <p:extLst>
      <p:ext uri="{BB962C8B-B14F-4D97-AF65-F5344CB8AC3E}">
        <p14:creationId xmlns:p14="http://schemas.microsoft.com/office/powerpoint/2010/main" val="1258049717"/>
      </p:ext>
    </p:extLst>
  </p:cSld>
  <p:clrMapOvr>
    <a:masterClrMapping/>
  </p:clrMapOvr>
  <mc:AlternateContent xmlns:mc="http://schemas.openxmlformats.org/markup-compatibility/2006" xmlns:p14="http://schemas.microsoft.com/office/powerpoint/2010/main">
    <mc:Choice Requires="p14">
      <p:transition spd="slow">
        <p14:warp dir="in"/>
        <p:sndAc>
          <p:stSnd>
            <p:snd r:embed="rId2"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28" dur="2000" fill="hold"/>
                                        <p:tgtEl>
                                          <p:spTgt spid="41"/>
                                        </p:tgtEl>
                                        <p:attrNameLst>
                                          <p:attrName>ppt_x</p:attrName>
                                          <p:attrName>ppt_y</p:attrName>
                                        </p:attrNameLst>
                                      </p:cBhvr>
                                      <p:rCtr x="1840" y="717"/>
                                    </p:animMotion>
                                  </p:childTnLst>
                                </p:cTn>
                              </p:par>
                              <p:par>
                                <p:cTn id="29"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0" dur="3000" fill="hold"/>
                                        <p:tgtEl>
                                          <p:spTgt spid="43"/>
                                        </p:tgtEl>
                                        <p:attrNameLst>
                                          <p:attrName>ppt_x</p:attrName>
                                          <p:attrName>ppt_y</p:attrName>
                                        </p:attrNameLst>
                                      </p:cBhvr>
                                      <p:rCtr x="59323" y="-1757"/>
                                    </p:animMotion>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 calcmode="lin" valueType="num">
                                      <p:cBhvr>
                                        <p:cTn id="35"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p:cTn id="4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p:cTn id="4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anim calcmode="lin" valueType="num">
                                      <p:cBhvr>
                                        <p:cTn id="53"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4" dur="500" fill="hold"/>
                                        <p:tgtEl>
                                          <p:spTgt spid="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8" y="1272212"/>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8"/>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3" y="-593858"/>
            <a:ext cx="4478599"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77" y="33756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4"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5"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9" y="3305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5"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8"/>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5"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71"/>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6709" y="5455363"/>
            <a:ext cx="1035051"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6278" y="508951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8"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5" y="5446170"/>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8210" y="5494497"/>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713403" y="576398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649703" y="142210"/>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5"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300827" y="4470373"/>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5"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85902" y="3330695"/>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49" y="609604"/>
            <a:ext cx="514351" cy="4349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mayho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75529" y="27608"/>
            <a:ext cx="1600200" cy="12446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9160963" y="4589068"/>
            <a:ext cx="2874518" cy="1815882"/>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Cháu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đứng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ngắm</a:t>
            </a:r>
            <a:endParaRPr lang="vi-VN" sz="2800" b="1" dirty="0" smtClean="0">
              <a:solidFill>
                <a:srgbClr val="FF0000"/>
              </a:solidFill>
              <a:latin typeface="Times New Roman" pitchFamily="18" charset="0"/>
              <a:cs typeface="Times New Roman" pitchFamily="18" charset="0"/>
            </a:endParaRPr>
          </a:p>
          <a:p>
            <a:r>
              <a:rPr lang="en-US" sz="2800" b="1" dirty="0" err="1" smtClean="0">
                <a:solidFill>
                  <a:srgbClr val="FF0000"/>
                </a:solidFill>
                <a:latin typeface="Times New Roman" pitchFamily="18" charset="0"/>
                <a:cs typeface="Times New Roman" pitchFamily="18" charset="0"/>
              </a:rPr>
              <a:t>Đàn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gà</a:t>
            </a:r>
            <a:r>
              <a:rPr lang="en-US" sz="2800" b="1" dirty="0" smtClean="0">
                <a:solidFill>
                  <a:srgbClr val="FF0000"/>
                </a:solidFill>
                <a:latin typeface="Times New Roman" pitchFamily="18" charset="0"/>
                <a:cs typeface="Times New Roman" pitchFamily="18" charset="0"/>
              </a:rPr>
              <a:t> con</a:t>
            </a:r>
            <a:endParaRPr lang="vi-VN" sz="2800" b="1" dirty="0" smtClean="0">
              <a:solidFill>
                <a:srgbClr val="FF0000"/>
              </a:solidFill>
              <a:latin typeface="Times New Roman" pitchFamily="18" charset="0"/>
              <a:cs typeface="Times New Roman" pitchFamily="18" charset="0"/>
            </a:endParaRPr>
          </a:p>
          <a:p>
            <a:r>
              <a:rPr lang="en-US" sz="2800" b="1" dirty="0" err="1" smtClean="0">
                <a:solidFill>
                  <a:srgbClr val="FF0000"/>
                </a:solidFill>
                <a:latin typeface="Times New Roman" pitchFamily="18" charset="0"/>
                <a:cs typeface="Times New Roman" pitchFamily="18" charset="0"/>
              </a:rPr>
              <a:t>Rồi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gọi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luôn</a:t>
            </a:r>
            <a:endParaRPr lang="vi-VN" sz="2800" b="1" dirty="0" smtClean="0">
              <a:solidFill>
                <a:srgbClr val="FF0000"/>
              </a:solidFill>
              <a:latin typeface="Times New Roman" pitchFamily="18" charset="0"/>
              <a:cs typeface="Times New Roman" pitchFamily="18" charset="0"/>
            </a:endParaRPr>
          </a:p>
          <a:p>
            <a:r>
              <a:rPr lang="en-US" sz="2800" b="1" dirty="0" err="1" smtClean="0">
                <a:solidFill>
                  <a:srgbClr val="FF0000"/>
                </a:solidFill>
                <a:latin typeface="Times New Roman" pitchFamily="18" charset="0"/>
                <a:cs typeface="Times New Roman" pitchFamily="18" charset="0"/>
              </a:rPr>
              <a:t>Bập</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bập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bập</a:t>
            </a:r>
            <a:endParaRPr lang="vi-V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19630310"/>
      </p:ext>
    </p:extLst>
  </p:cSld>
  <p:clrMapOvr>
    <a:masterClrMapping/>
  </p:clrMapOvr>
  <mc:AlternateContent xmlns:mc="http://schemas.openxmlformats.org/markup-compatibility/2006" xmlns:p14="http://schemas.microsoft.com/office/powerpoint/2010/main">
    <mc:Choice Requires="p14">
      <p:transition spd="slow">
        <p14:warp dir="in"/>
        <p:sndAc>
          <p:stSnd>
            <p:snd r:embed="rId2"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28" dur="2000" fill="hold"/>
                                        <p:tgtEl>
                                          <p:spTgt spid="41"/>
                                        </p:tgtEl>
                                        <p:attrNameLst>
                                          <p:attrName>ppt_x</p:attrName>
                                          <p:attrName>ppt_y</p:attrName>
                                        </p:attrNameLst>
                                      </p:cBhvr>
                                      <p:rCtr x="1840" y="717"/>
                                    </p:animMotion>
                                  </p:childTnLst>
                                </p:cTn>
                              </p:par>
                              <p:par>
                                <p:cTn id="29" presetID="42" presetClass="path" presetSubtype="0" accel="50000" decel="50000" fill="hold" nodeType="withEffect">
                                  <p:stCondLst>
                                    <p:cond delay="0"/>
                                  </p:stCondLst>
                                  <p:childTnLst>
                                    <p:animMotion origin="layout" path="M 0.03594 -0.01341 L 0.00834 -0.00416 " pathEditMode="relative" rAng="0" ptsTypes="AA">
                                      <p:cBhvr>
                                        <p:cTn id="30" dur="2000" fill="hold"/>
                                        <p:tgtEl>
                                          <p:spTgt spid="42"/>
                                        </p:tgtEl>
                                        <p:attrNameLst>
                                          <p:attrName>ppt_x</p:attrName>
                                          <p:attrName>ppt_y</p:attrName>
                                        </p:attrNameLst>
                                      </p:cBhvr>
                                      <p:rCtr x="-1389" y="462"/>
                                    </p:animMotion>
                                  </p:childTnLst>
                                </p:cTn>
                              </p:par>
                              <p:par>
                                <p:cTn id="31"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2" dur="3000" fill="hold"/>
                                        <p:tgtEl>
                                          <p:spTgt spid="43"/>
                                        </p:tgtEl>
                                        <p:attrNameLst>
                                          <p:attrName>ppt_x</p:attrName>
                                          <p:attrName>ppt_y</p:attrName>
                                        </p:attrNameLst>
                                      </p:cBhvr>
                                      <p:rCtr x="59323" y="-1757"/>
                                    </p:animMotion>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47">
                                            <p:txEl>
                                              <p:pRg st="0" end="0"/>
                                            </p:txEl>
                                          </p:spTgt>
                                        </p:tgtEl>
                                        <p:attrNameLst>
                                          <p:attrName>style.visibility</p:attrName>
                                        </p:attrNameLst>
                                      </p:cBhvr>
                                      <p:to>
                                        <p:strVal val="visible"/>
                                      </p:to>
                                    </p:set>
                                    <p:anim calcmode="lin" valueType="num">
                                      <p:cBhvr>
                                        <p:cTn id="37"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47">
                                            <p:txEl>
                                              <p:pRg st="1" end="1"/>
                                            </p:txEl>
                                          </p:spTgt>
                                        </p:tgtEl>
                                        <p:attrNameLst>
                                          <p:attrName>style.visibility</p:attrName>
                                        </p:attrNameLst>
                                      </p:cBhvr>
                                      <p:to>
                                        <p:strVal val="visible"/>
                                      </p:to>
                                    </p:set>
                                    <p:anim calcmode="lin" valueType="num">
                                      <p:cBhvr>
                                        <p:cTn id="43" dur="500" fill="hold"/>
                                        <p:tgtEl>
                                          <p:spTgt spid="47">
                                            <p:txEl>
                                              <p:pRg st="1" end="1"/>
                                            </p:txEl>
                                          </p:spTgt>
                                        </p:tgtEl>
                                        <p:attrNameLst>
                                          <p:attrName>ppt_w</p:attrName>
                                        </p:attrNameLst>
                                      </p:cBhvr>
                                      <p:tavLst>
                                        <p:tav tm="0">
                                          <p:val>
                                            <p:fltVal val="0"/>
                                          </p:val>
                                        </p:tav>
                                        <p:tav tm="100000">
                                          <p:val>
                                            <p:strVal val="#ppt_w"/>
                                          </p:val>
                                        </p:tav>
                                      </p:tavLst>
                                    </p:anim>
                                    <p:anim calcmode="lin" valueType="num">
                                      <p:cBhvr>
                                        <p:cTn id="44" dur="500" fill="hold"/>
                                        <p:tgtEl>
                                          <p:spTgt spid="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47">
                                            <p:txEl>
                                              <p:pRg st="2" end="2"/>
                                            </p:txEl>
                                          </p:spTgt>
                                        </p:tgtEl>
                                        <p:attrNameLst>
                                          <p:attrName>style.visibility</p:attrName>
                                        </p:attrNameLst>
                                      </p:cBhvr>
                                      <p:to>
                                        <p:strVal val="visible"/>
                                      </p:to>
                                    </p:set>
                                    <p:anim calcmode="lin" valueType="num">
                                      <p:cBhvr>
                                        <p:cTn id="49" dur="500" fill="hold"/>
                                        <p:tgtEl>
                                          <p:spTgt spid="47">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47">
                                            <p:txEl>
                                              <p:pRg st="3" end="3"/>
                                            </p:txEl>
                                          </p:spTgt>
                                        </p:tgtEl>
                                        <p:attrNameLst>
                                          <p:attrName>style.visibility</p:attrName>
                                        </p:attrNameLst>
                                      </p:cBhvr>
                                      <p:to>
                                        <p:strVal val="visible"/>
                                      </p:to>
                                    </p:set>
                                    <p:anim calcmode="lin" valueType="num">
                                      <p:cBhvr>
                                        <p:cTn id="55" dur="500" fill="hold"/>
                                        <p:tgtEl>
                                          <p:spTgt spid="47">
                                            <p:txEl>
                                              <p:pRg st="3" end="3"/>
                                            </p:txEl>
                                          </p:spTgt>
                                        </p:tgtEl>
                                        <p:attrNameLst>
                                          <p:attrName>ppt_w</p:attrName>
                                        </p:attrNameLst>
                                      </p:cBhvr>
                                      <p:tavLst>
                                        <p:tav tm="0">
                                          <p:val>
                                            <p:fltVal val="0"/>
                                          </p:val>
                                        </p:tav>
                                        <p:tav tm="100000">
                                          <p:val>
                                            <p:strVal val="#ppt_w"/>
                                          </p:val>
                                        </p:tav>
                                      </p:tavLst>
                                    </p:anim>
                                    <p:anim calcmode="lin" valueType="num">
                                      <p:cBhvr>
                                        <p:cTn id="56" dur="500" fill="hold"/>
                                        <p:tgtEl>
                                          <p:spTgt spid="4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216" y="142210"/>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3403" y="-593858"/>
            <a:ext cx="4478599" cy="4630921"/>
          </a:xfrm>
          <a:prstGeom prst="rect">
            <a:avLst/>
          </a:prstGeom>
        </p:spPr>
      </p:pic>
      <p:pic>
        <p:nvPicPr>
          <p:cNvPr id="40" name="Picture 15" descr="nh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1277" y="33756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58564"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2235"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929" y="3305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4315" y="5937500"/>
            <a:ext cx="824837" cy="82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8"/>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5"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71"/>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6709" y="5455363"/>
            <a:ext cx="1035051"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6278" y="508951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8"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5" y="5446170"/>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8210" y="5494497"/>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323968" y="5776832"/>
            <a:ext cx="1067632" cy="98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13404" y="5970886"/>
            <a:ext cx="961040" cy="88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649703" y="142210"/>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5884235"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300827" y="4470373"/>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84475"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85902" y="3330695"/>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14349" y="609604"/>
            <a:ext cx="514351" cy="4349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mayho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975529" y="27608"/>
            <a:ext cx="1600200" cy="12446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500551" y="4453877"/>
            <a:ext cx="3183924" cy="1815882"/>
          </a:xfrm>
          <a:prstGeom prst="rect">
            <a:avLst/>
          </a:prstGeom>
          <a:noFill/>
        </p:spPr>
        <p:txBody>
          <a:bodyPr wrap="square" rtlCol="0">
            <a:spAutoFit/>
          </a:bodyPr>
          <a:lstStyle/>
          <a:p>
            <a:r>
              <a:rPr lang="en-US" sz="2800" b="1" dirty="0" err="1" smtClean="0">
                <a:latin typeface="Times New Roman" pitchFamily="18" charset="0"/>
                <a:cs typeface="Times New Roman" pitchFamily="18" charset="0"/>
              </a:rPr>
              <a:t>Chúng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lật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đật</a:t>
            </a:r>
            <a:endParaRPr lang="vi-VN" sz="2800" b="1" dirty="0" smtClean="0">
              <a:latin typeface="Times New Roman" pitchFamily="18" charset="0"/>
              <a:cs typeface="Times New Roman" pitchFamily="18" charset="0"/>
            </a:endParaRPr>
          </a:p>
          <a:p>
            <a:r>
              <a:rPr lang="en-US" sz="2800" b="1" dirty="0" err="1" smtClean="0">
                <a:latin typeface="Times New Roman" pitchFamily="18" charset="0"/>
                <a:cs typeface="Times New Roman" pitchFamily="18" charset="0"/>
              </a:rPr>
              <a:t>Chạy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nhanh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nhanh</a:t>
            </a:r>
            <a:endParaRPr lang="vi-VN" sz="2800" b="1" dirty="0" smtClean="0">
              <a:latin typeface="Times New Roman" pitchFamily="18" charset="0"/>
              <a:cs typeface="Times New Roman" pitchFamily="18" charset="0"/>
            </a:endParaRPr>
          </a:p>
          <a:p>
            <a:r>
              <a:rPr lang="en-US" sz="2800" b="1" dirty="0" err="1" smtClean="0">
                <a:latin typeface="Times New Roman" pitchFamily="18" charset="0"/>
                <a:cs typeface="Times New Roman" pitchFamily="18" charset="0"/>
              </a:rPr>
              <a:t>Xúm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vòng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quanh</a:t>
            </a:r>
            <a:endParaRPr lang="vi-VN" sz="2800" b="1" dirty="0" smtClean="0">
              <a:latin typeface="Times New Roman" pitchFamily="18" charset="0"/>
              <a:cs typeface="Times New Roman" pitchFamily="18" charset="0"/>
            </a:endParaRPr>
          </a:p>
          <a:p>
            <a:r>
              <a:rPr lang="en-US" sz="2800" b="1" dirty="0" err="1" smtClean="0">
                <a:latin typeface="Times New Roman" pitchFamily="18" charset="0"/>
                <a:cs typeface="Times New Roman" pitchFamily="18" charset="0"/>
              </a:rPr>
              <a:t>Kêu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chíp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chíp</a:t>
            </a:r>
            <a:endParaRPr lang="vi-VN" sz="2800" b="1" dirty="0">
              <a:latin typeface="Times New Roman" pitchFamily="18" charset="0"/>
              <a:cs typeface="Times New Roman" pitchFamily="18" charset="0"/>
            </a:endParaRPr>
          </a:p>
        </p:txBody>
      </p:sp>
      <p:pic>
        <p:nvPicPr>
          <p:cNvPr id="34" name="Picture 16" descr="b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059977" y="4071994"/>
            <a:ext cx="2339975"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799126"/>
      </p:ext>
    </p:extLst>
  </p:cSld>
  <p:clrMapOvr>
    <a:masterClrMapping/>
  </p:clrMapOvr>
  <mc:AlternateContent xmlns:mc="http://schemas.openxmlformats.org/markup-compatibility/2006" xmlns:p14="http://schemas.microsoft.com/office/powerpoint/2010/main">
    <mc:Choice Requires="p14">
      <p:transition spd="slow">
        <p14:warp dir="in"/>
        <p:sndAc>
          <p:stSnd>
            <p:snd r:embed="rId2"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28" dur="2000" fill="hold"/>
                                        <p:tgtEl>
                                          <p:spTgt spid="41"/>
                                        </p:tgtEl>
                                        <p:attrNameLst>
                                          <p:attrName>ppt_x</p:attrName>
                                          <p:attrName>ppt_y</p:attrName>
                                        </p:attrNameLst>
                                      </p:cBhvr>
                                      <p:rCtr x="1840" y="717"/>
                                    </p:animMotion>
                                  </p:childTnLst>
                                </p:cTn>
                              </p:par>
                              <p:par>
                                <p:cTn id="29" presetID="42" presetClass="path" presetSubtype="0" accel="50000" decel="50000" fill="hold" nodeType="withEffect">
                                  <p:stCondLst>
                                    <p:cond delay="0"/>
                                  </p:stCondLst>
                                  <p:childTnLst>
                                    <p:animMotion origin="layout" path="M 0.03594 -0.01341 L 0.00834 -0.00416 " pathEditMode="relative" rAng="0" ptsTypes="AA">
                                      <p:cBhvr>
                                        <p:cTn id="30" dur="2000" fill="hold"/>
                                        <p:tgtEl>
                                          <p:spTgt spid="42"/>
                                        </p:tgtEl>
                                        <p:attrNameLst>
                                          <p:attrName>ppt_x</p:attrName>
                                          <p:attrName>ppt_y</p:attrName>
                                        </p:attrNameLst>
                                      </p:cBhvr>
                                      <p:rCtr x="-1389" y="462"/>
                                    </p:animMotion>
                                  </p:childTnLst>
                                </p:cTn>
                              </p:par>
                              <p:par>
                                <p:cTn id="31"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2" dur="3000" fill="hold"/>
                                        <p:tgtEl>
                                          <p:spTgt spid="43"/>
                                        </p:tgtEl>
                                        <p:attrNameLst>
                                          <p:attrName>ppt_x</p:attrName>
                                          <p:attrName>ppt_y</p:attrName>
                                        </p:attrNameLst>
                                      </p:cBhvr>
                                      <p:rCtr x="59323" y="-1757"/>
                                    </p:animMotion>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47">
                                            <p:txEl>
                                              <p:pRg st="0" end="0"/>
                                            </p:txEl>
                                          </p:spTgt>
                                        </p:tgtEl>
                                        <p:attrNameLst>
                                          <p:attrName>style.visibility</p:attrName>
                                        </p:attrNameLst>
                                      </p:cBhvr>
                                      <p:to>
                                        <p:strVal val="visible"/>
                                      </p:to>
                                    </p:set>
                                    <p:anim calcmode="lin" valueType="num">
                                      <p:cBhvr>
                                        <p:cTn id="37"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47">
                                            <p:txEl>
                                              <p:pRg st="1" end="1"/>
                                            </p:txEl>
                                          </p:spTgt>
                                        </p:tgtEl>
                                        <p:attrNameLst>
                                          <p:attrName>style.visibility</p:attrName>
                                        </p:attrNameLst>
                                      </p:cBhvr>
                                      <p:to>
                                        <p:strVal val="visible"/>
                                      </p:to>
                                    </p:set>
                                    <p:anim calcmode="lin" valueType="num">
                                      <p:cBhvr>
                                        <p:cTn id="43" dur="500" fill="hold"/>
                                        <p:tgtEl>
                                          <p:spTgt spid="47">
                                            <p:txEl>
                                              <p:pRg st="1" end="1"/>
                                            </p:txEl>
                                          </p:spTgt>
                                        </p:tgtEl>
                                        <p:attrNameLst>
                                          <p:attrName>ppt_w</p:attrName>
                                        </p:attrNameLst>
                                      </p:cBhvr>
                                      <p:tavLst>
                                        <p:tav tm="0">
                                          <p:val>
                                            <p:fltVal val="0"/>
                                          </p:val>
                                        </p:tav>
                                        <p:tav tm="100000">
                                          <p:val>
                                            <p:strVal val="#ppt_w"/>
                                          </p:val>
                                        </p:tav>
                                      </p:tavLst>
                                    </p:anim>
                                    <p:anim calcmode="lin" valueType="num">
                                      <p:cBhvr>
                                        <p:cTn id="44" dur="500" fill="hold"/>
                                        <p:tgtEl>
                                          <p:spTgt spid="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47">
                                            <p:txEl>
                                              <p:pRg st="2" end="2"/>
                                            </p:txEl>
                                          </p:spTgt>
                                        </p:tgtEl>
                                        <p:attrNameLst>
                                          <p:attrName>style.visibility</p:attrName>
                                        </p:attrNameLst>
                                      </p:cBhvr>
                                      <p:to>
                                        <p:strVal val="visible"/>
                                      </p:to>
                                    </p:set>
                                    <p:anim calcmode="lin" valueType="num">
                                      <p:cBhvr>
                                        <p:cTn id="49" dur="500" fill="hold"/>
                                        <p:tgtEl>
                                          <p:spTgt spid="47">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47">
                                            <p:txEl>
                                              <p:pRg st="3" end="3"/>
                                            </p:txEl>
                                          </p:spTgt>
                                        </p:tgtEl>
                                        <p:attrNameLst>
                                          <p:attrName>style.visibility</p:attrName>
                                        </p:attrNameLst>
                                      </p:cBhvr>
                                      <p:to>
                                        <p:strVal val="visible"/>
                                      </p:to>
                                    </p:set>
                                    <p:anim calcmode="lin" valueType="num">
                                      <p:cBhvr>
                                        <p:cTn id="55" dur="500" fill="hold"/>
                                        <p:tgtEl>
                                          <p:spTgt spid="47">
                                            <p:txEl>
                                              <p:pRg st="3" end="3"/>
                                            </p:txEl>
                                          </p:spTgt>
                                        </p:tgtEl>
                                        <p:attrNameLst>
                                          <p:attrName>ppt_w</p:attrName>
                                        </p:attrNameLst>
                                      </p:cBhvr>
                                      <p:tavLst>
                                        <p:tav tm="0">
                                          <p:val>
                                            <p:fltVal val="0"/>
                                          </p:val>
                                        </p:tav>
                                        <p:tav tm="100000">
                                          <p:val>
                                            <p:strVal val="#ppt_w"/>
                                          </p:val>
                                        </p:tav>
                                      </p:tavLst>
                                    </p:anim>
                                    <p:anim calcmode="lin" valueType="num">
                                      <p:cBhvr>
                                        <p:cTn id="56" dur="500" fill="hold"/>
                                        <p:tgtEl>
                                          <p:spTgt spid="4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3"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8059"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11" y="5866541"/>
            <a:ext cx="841599"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595" y="-26591"/>
            <a:ext cx="4495407" cy="4012203"/>
          </a:xfrm>
          <a:prstGeom prst="rect">
            <a:avLst/>
          </a:prstGeom>
        </p:spPr>
      </p:pic>
      <p:pic>
        <p:nvPicPr>
          <p:cNvPr id="62"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5267" y="306768"/>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7871" y="-835970"/>
            <a:ext cx="2718827"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579"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3" y="1211935"/>
            <a:ext cx="3728779"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12348" y="3605957"/>
            <a:ext cx="913333" cy="113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5" y="4667124"/>
            <a:ext cx="501539"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50"/>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3"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3"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3"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1"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5"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2" y="5547806"/>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9"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3"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7" y="4450900"/>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7" y="4195377"/>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9"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1" y="4218315"/>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7"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7"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3"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21"/>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6" y="5588647"/>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9"/>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1462897" y="662098"/>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Bluebird05-animated-chick_in_flight"/>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11038463" y="489840"/>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11783" y="4851249"/>
            <a:ext cx="2379227" cy="830997"/>
          </a:xfrm>
          <a:prstGeom prst="rect">
            <a:avLst/>
          </a:prstGeom>
          <a:noFill/>
        </p:spPr>
        <p:txBody>
          <a:bodyPr wrap="square" rtlCol="0">
            <a:spAutoFit/>
          </a:bodyPr>
          <a:lstStyle/>
          <a:p>
            <a:r>
              <a:rPr lang="vi-VN" sz="2400" b="1" dirty="0">
                <a:solidFill>
                  <a:srgbClr val="FF0000"/>
                </a:solidFill>
                <a:latin typeface="Times New Roman" pitchFamily="18" charset="0"/>
                <a:cs typeface="Times New Roman" pitchFamily="18" charset="0"/>
              </a:rPr>
              <a:t>Gà mải </a:t>
            </a:r>
            <a:r>
              <a:rPr lang="vi-VN" sz="2400" b="1" dirty="0" smtClean="0">
                <a:solidFill>
                  <a:srgbClr val="FF0000"/>
                </a:solidFill>
                <a:latin typeface="Times New Roman" pitchFamily="18" charset="0"/>
                <a:cs typeface="Times New Roman" pitchFamily="18" charset="0"/>
              </a:rPr>
              <a:t>miết</a:t>
            </a:r>
          </a:p>
          <a:p>
            <a:r>
              <a:rPr lang="vi-VN" sz="2400" b="1" dirty="0">
                <a:solidFill>
                  <a:srgbClr val="FF0000"/>
                </a:solidFill>
                <a:latin typeface="Times New Roman" pitchFamily="18" charset="0"/>
                <a:cs typeface="Times New Roman" pitchFamily="18" charset="0"/>
              </a:rPr>
              <a:t>Nhặt thóc vàng</a:t>
            </a:r>
            <a:endParaRPr lang="vi-VN" sz="2400" b="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09946287"/>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2.29167E-6 -4.81481E-6 C 0.00156 -0.00671 0.00169 -0.01064 -0.00482 -0.01064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par>
                                <p:cTn id="37" presetID="6" presetClass="entr" presetSubtype="32" fill="hold"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circle(out)">
                                      <p:cBhvr>
                                        <p:cTn id="39" dur="2000"/>
                                        <p:tgtEl>
                                          <p:spTgt spid="2">
                                            <p:txEl>
                                              <p:pRg st="0" end="0"/>
                                            </p:txEl>
                                          </p:spTgt>
                                        </p:tgtEl>
                                      </p:cBhvr>
                                    </p:animEffect>
                                  </p:childTnLst>
                                </p:cTn>
                              </p:par>
                              <p:par>
                                <p:cTn id="40" presetID="6" presetClass="entr" presetSubtype="32" fill="hold"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circle(out)">
                                      <p:cBhvr>
                                        <p:cTn id="4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1531</TotalTime>
  <Words>297</Words>
  <Application>Microsoft Office PowerPoint</Application>
  <PresentationFormat>Custom</PresentationFormat>
  <Paragraphs>53</Paragraphs>
  <Slides>24</Slides>
  <Notes>0</Notes>
  <HiddenSlides>0</HiddenSlides>
  <MMClips>5</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Aspect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 PC</dc:creator>
  <cp:lastModifiedBy>Windows User</cp:lastModifiedBy>
  <cp:revision>131</cp:revision>
  <dcterms:created xsi:type="dcterms:W3CDTF">2016-01-11T13:31:43Z</dcterms:created>
  <dcterms:modified xsi:type="dcterms:W3CDTF">2024-11-24T04:16:12Z</dcterms:modified>
</cp:coreProperties>
</file>