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392" r:id="rId3"/>
    <p:sldId id="421" r:id="rId4"/>
    <p:sldId id="423" r:id="rId5"/>
    <p:sldId id="415" r:id="rId6"/>
    <p:sldId id="4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AB2B-BFBA-412C-A6EA-405A98F0C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B5CF1-FD23-4858-9508-23746554A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0A799-8CD1-4BDE-BE47-B56F312E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2BBC-BF0B-4180-B1F1-0E23F750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8AEC1-BF3D-4264-99BA-B82903B0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8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0329-DDE1-4153-92E9-F8AD0612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D1D8A-9E34-4E33-B552-01C22CE54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027D1-F3EF-4351-AE73-21AD633D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C90EF-3ACC-433F-8E4F-D7ACCEEE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BABB-B47D-4B67-8E41-B00587D1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15D3A-1D3E-4781-BC76-7F2852B97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47CF5-6777-4F56-AC4D-0FDED450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6B4F0-2FC4-4A29-A5CB-310D5199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26BB-C267-410E-8019-EBD23BAB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8CF3-399A-4718-A500-7D164CC8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FDC8BB-3387-4AF1-836F-859D5F9AD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7F8477-03FC-48BD-9F48-5A5DB422F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871096-8754-436A-8D34-D31DC79BC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25E1B-FF74-43A3-8B19-AB265D039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9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58D8-BD86-40A1-9B66-905E1DFB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87B6-7BC5-45AA-B141-03FBDE97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72E0C-A3A6-4029-B65F-E4A6ED9A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CA186-6C2C-49C3-BBFD-8647DF86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B62A-5E68-41E6-A6FC-F4F1D037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BE57-45AE-4F82-BEA6-42454326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488E7-1109-4D5F-BC6A-FC8C88254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1DA6B-CAD0-4F1A-9456-FB7B5593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A2F7D-2B1C-4170-915D-150A6DF3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1D7D-99A3-4F29-80AA-ABD0D110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1FB3-E409-4F6C-9B1E-A062F6B1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E31D5-A4C8-4659-AC4F-756C51C4B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7A77C-0DCD-419F-8C4B-D9844444A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47766-96FE-4104-98F0-B39DA4F6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294EB-D365-4996-86E2-4B3057C2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8F01B-6337-40D8-841A-7C122383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0BC6-DDA1-4226-A571-807EFABE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D807E-DA90-4A7A-9E42-9EDCA3698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3CF43-893A-48E3-A271-E9BF84502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5C7F6-CCE2-4001-AECC-E2F82130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7D66A-06AF-44DB-9C38-31B27C7E1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6C10E-0986-4407-B073-9DE07F15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83FA7-ADFD-4663-BE95-73B95638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5DCC2-6981-43DF-87C0-160CDC8D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1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6C0-6886-4BA1-B800-6804EED4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FCC52-926B-4928-9B36-23E01692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66AEF-F5D2-452D-9AB4-5F2DE23F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60052-CF0C-4C02-9D69-9D7D1050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0FFFD-BC43-4734-A296-8FBC1460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78E6B-BEDC-437D-ABA5-57A64A8D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0E318-E077-4DCA-B77E-9BDAE3DA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D60C-9691-4745-B116-98907853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A2B1-954B-4242-B870-F8F1E2B2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31AD8-10D1-4DA5-84C4-D8469B20C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9EDCB-4595-4BA2-972E-30C01667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02F28-EB24-4F6C-83EF-4856D3F1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18B2-4379-4C71-8F40-6C52C258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A4E1-0A20-4449-A498-509A467A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84039-5532-4DD3-902D-997EB5BAA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34C41-1585-4B10-B4B1-52C98800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F2BFE-274C-4BD7-BC44-58553EA8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3599C-075B-4C3D-982A-7CC478AC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BED2C-0F18-4996-8519-EB05420D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E462E-9844-4515-B729-BCF5E0F6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90120-1BB3-40D8-A34B-67B1C234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AC72-533B-4FBE-AD14-5ADA4887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A4FE-2093-4FC9-B22A-AC4ED34DF5EE}" type="datetimeFigureOut">
              <a:rPr lang="en-US" smtClean="0"/>
              <a:t>25/10/2024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B3EDA-49BA-4848-8D3D-130A41D4D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1247-137D-466D-A191-05A099022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C147-D707-4E3D-914F-7A54CFD7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media" Target="../media/media2.m4a"/><Relationship Id="rId7" Type="http://schemas.openxmlformats.org/officeDocument/2006/relationships/image" Target="../media/image6.gif"/><Relationship Id="rId2" Type="http://schemas.openxmlformats.org/officeDocument/2006/relationships/audio" Target="NULL" TargetMode="External"/><Relationship Id="rId1" Type="http://schemas.openxmlformats.org/officeDocument/2006/relationships/audio" Target="file:///C:\Documents%20and%20Settings\PhongLan\Desktop\AM%20NHAC%20GANH%20GONG%20THANH%20DUNG\NiemVuiGiaDinh-DangCapNhat_3nxbk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>
            <a:extLst>
              <a:ext uri="{FF2B5EF4-FFF2-40B4-BE49-F238E27FC236}">
                <a16:creationId xmlns:a16="http://schemas.microsoft.com/office/drawing/2014/main" id="{2F46A60E-4656-4D31-BC8A-72DEAF2A2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5" name="Picture 4" descr="Picture7">
            <a:hlinkClick r:id="rId2" action="ppaction://hlinksldjump"/>
            <a:extLst>
              <a:ext uri="{FF2B5EF4-FFF2-40B4-BE49-F238E27FC236}">
                <a16:creationId xmlns:a16="http://schemas.microsoft.com/office/drawing/2014/main" id="{3CBC275A-2D0B-4C2A-B22A-409C54DD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122847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WordArt 5">
            <a:extLst>
              <a:ext uri="{FF2B5EF4-FFF2-40B4-BE49-F238E27FC236}">
                <a16:creationId xmlns:a16="http://schemas.microsoft.com/office/drawing/2014/main" id="{F6083356-EB7A-4E12-9EFC-AE39E34F08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11551" y="1214438"/>
            <a:ext cx="5686425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600" b="1" kern="10" dirty="0" smtClean="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endParaRPr lang="en-US" sz="3600" b="1" kern="10" dirty="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4" name="WordArt 6">
            <a:extLst>
              <a:ext uri="{FF2B5EF4-FFF2-40B4-BE49-F238E27FC236}">
                <a16:creationId xmlns:a16="http://schemas.microsoft.com/office/drawing/2014/main" id="{2660C86F-4A75-4A20-9140-D1221FB896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438401"/>
            <a:ext cx="2190750" cy="803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0066"/>
              </a:contour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</a:t>
            </a:r>
          </a:p>
        </p:txBody>
      </p:sp>
      <p:sp>
        <p:nvSpPr>
          <p:cNvPr id="83975" name="WordArt 7">
            <a:extLst>
              <a:ext uri="{FF2B5EF4-FFF2-40B4-BE49-F238E27FC236}">
                <a16:creationId xmlns:a16="http://schemas.microsoft.com/office/drawing/2014/main" id="{7AE5F3AE-AA17-4F04-BBD5-941A3274CA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2438400"/>
            <a:ext cx="40386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7" name="WordArt 9">
            <a:extLst>
              <a:ext uri="{FF2B5EF4-FFF2-40B4-BE49-F238E27FC236}">
                <a16:creationId xmlns:a16="http://schemas.microsoft.com/office/drawing/2014/main" id="{D279AAFE-B03B-4E99-988E-7D36767ED7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376613"/>
            <a:ext cx="1600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</a:p>
        </p:txBody>
      </p:sp>
      <p:sp>
        <p:nvSpPr>
          <p:cNvPr id="83980" name="WordArt 12">
            <a:extLst>
              <a:ext uri="{FF2B5EF4-FFF2-40B4-BE49-F238E27FC236}">
                <a16:creationId xmlns:a16="http://schemas.microsoft.com/office/drawing/2014/main" id="{D425C04A-FC76-4248-8B1D-18B20085C4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513" y="3476625"/>
            <a:ext cx="6096000" cy="661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smtClean="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</a:t>
            </a:r>
            <a:r>
              <a:rPr lang="en-US" sz="2800" b="1" kern="10" dirty="0" smtClean="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“BẬP BÊNH”</a:t>
            </a:r>
            <a:endParaRPr lang="en-US" sz="2800" b="1" kern="10" dirty="0">
              <a:solidFill>
                <a:srgbClr val="CC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70BD9FB8-A7C2-4BD4-88DF-D98BE9AF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3000"/>
            <a:ext cx="5410200" cy="1371600"/>
          </a:xfrm>
          <a:prstGeom prst="flowChartAlternateProcess">
            <a:avLst/>
          </a:prstGeom>
          <a:solidFill>
            <a:srgbClr val="FFCC99">
              <a:alpha val="27000"/>
            </a:srgbClr>
          </a:solidFill>
          <a:ln w="76200" algn="ctr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Lứa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tuổi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4-5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tuổi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GVTH: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Thị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Hiệp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WordArt 7">
            <a:extLst>
              <a:ext uri="{FF2B5EF4-FFF2-40B4-BE49-F238E27FC236}">
                <a16:creationId xmlns:a16="http://schemas.microsoft.com/office/drawing/2014/main" id="{46757FFC-712D-43B6-97C3-6114F90021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2750" y="928688"/>
            <a:ext cx="6667500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ĐẠI HỒNG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[wallcoo">
            <a:extLst>
              <a:ext uri="{FF2B5EF4-FFF2-40B4-BE49-F238E27FC236}">
                <a16:creationId xmlns:a16="http://schemas.microsoft.com/office/drawing/2014/main" id="{EDD7B3D4-9D48-41FE-9E12-7D25FC18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7774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araoke Mùa hè đến Melody Gb - Nguyễn Thị Nhung [7Nui] (mp3cut.net)">
            <a:hlinkClick r:id="" action="ppaction://media"/>
            <a:extLst>
              <a:ext uri="{FF2B5EF4-FFF2-40B4-BE49-F238E27FC236}">
                <a16:creationId xmlns:a16="http://schemas.microsoft.com/office/drawing/2014/main" id="{0743D56F-07EB-AA94-897F-9521E8503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419850"/>
            <a:ext cx="609600" cy="609600"/>
          </a:xfrm>
          <a:prstGeom prst="rect">
            <a:avLst/>
          </a:prstGeom>
        </p:spPr>
      </p:pic>
      <p:sp>
        <p:nvSpPr>
          <p:cNvPr id="4" name="WordArt 12">
            <a:extLst>
              <a:ext uri="{FF2B5EF4-FFF2-40B4-BE49-F238E27FC236}">
                <a16:creationId xmlns:a16="http://schemas.microsoft.com/office/drawing/2014/main" id="{D425C04A-FC76-4248-8B1D-18B20085C4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3" y="1562100"/>
            <a:ext cx="6096000" cy="661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smtClean="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b="1" kern="10" dirty="0">
              <a:solidFill>
                <a:srgbClr val="CC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445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NiemVuiGiaDinh-DangCapNhat_3nxbk.mp3">
            <a:hlinkClick r:id="" action="ppaction://media"/>
            <a:extLst>
              <a:ext uri="{FF2B5EF4-FFF2-40B4-BE49-F238E27FC236}">
                <a16:creationId xmlns:a16="http://schemas.microsoft.com/office/drawing/2014/main" id="{2B268D9C-AA17-4620-BD1F-12E0310E75A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icture2">
            <a:extLst>
              <a:ext uri="{FF2B5EF4-FFF2-40B4-BE49-F238E27FC236}">
                <a16:creationId xmlns:a16="http://schemas.microsoft.com/office/drawing/2014/main" id="{C3D65C2C-B8B9-47BD-9BCF-9EF0DDA3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5" name="Picture 17" descr="http://www.heathersanimations.com/Music/gt.gif">
            <a:extLst>
              <a:ext uri="{FF2B5EF4-FFF2-40B4-BE49-F238E27FC236}">
                <a16:creationId xmlns:a16="http://schemas.microsoft.com/office/drawing/2014/main" id="{2F8DF34F-C7DA-4E18-8D13-BE6CBF7B7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2819401"/>
            <a:ext cx="16002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 descr="http://www.heathersanimations.com/Music/gt.gif">
            <a:extLst>
              <a:ext uri="{FF2B5EF4-FFF2-40B4-BE49-F238E27FC236}">
                <a16:creationId xmlns:a16="http://schemas.microsoft.com/office/drawing/2014/main" id="{1CD4C56D-30D5-49F6-91ED-B12ADEA7D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2819401"/>
            <a:ext cx="14478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7" descr="http://www.heathersanimations.com/Music/gt.gif">
            <a:extLst>
              <a:ext uri="{FF2B5EF4-FFF2-40B4-BE49-F238E27FC236}">
                <a16:creationId xmlns:a16="http://schemas.microsoft.com/office/drawing/2014/main" id="{0CF13352-85FE-422A-B13E-48BE4256B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743201"/>
            <a:ext cx="14478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724608s7aonrbepf">
            <a:extLst>
              <a:ext uri="{FF2B5EF4-FFF2-40B4-BE49-F238E27FC236}">
                <a16:creationId xmlns:a16="http://schemas.microsoft.com/office/drawing/2014/main" id="{1464DCBD-8D2C-4C72-A679-4FE5E7B797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048001"/>
            <a:ext cx="6572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724608s7aonrbepf">
            <a:extLst>
              <a:ext uri="{FF2B5EF4-FFF2-40B4-BE49-F238E27FC236}">
                <a16:creationId xmlns:a16="http://schemas.microsoft.com/office/drawing/2014/main" id="{42798E0D-65E0-458F-B0DD-7DD12B61A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71801"/>
            <a:ext cx="7048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724608s7aonrbepf">
            <a:extLst>
              <a:ext uri="{FF2B5EF4-FFF2-40B4-BE49-F238E27FC236}">
                <a16:creationId xmlns:a16="http://schemas.microsoft.com/office/drawing/2014/main" id="{97D4F8E4-89A1-40A9-904D-4BF496EF6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1"/>
            <a:ext cx="7048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724608s7aonrbepf">
            <a:extLst>
              <a:ext uri="{FF2B5EF4-FFF2-40B4-BE49-F238E27FC236}">
                <a16:creationId xmlns:a16="http://schemas.microsoft.com/office/drawing/2014/main" id="{36A2331A-55B2-4020-88E7-97FB9C4EC3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429000"/>
            <a:ext cx="1030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724608s7aonrbepf">
            <a:extLst>
              <a:ext uri="{FF2B5EF4-FFF2-40B4-BE49-F238E27FC236}">
                <a16:creationId xmlns:a16="http://schemas.microsoft.com/office/drawing/2014/main" id="{272A0D08-9E1C-42DD-A3F7-568467CE25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6" y="2438401"/>
            <a:ext cx="6572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724608s7aonrbepf">
            <a:extLst>
              <a:ext uri="{FF2B5EF4-FFF2-40B4-BE49-F238E27FC236}">
                <a16:creationId xmlns:a16="http://schemas.microsoft.com/office/drawing/2014/main" id="{F7959CC8-AC75-40DE-9D85-8F51DA8B3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6" y="4746626"/>
            <a:ext cx="6572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ưa hè karaoke - Lớp 7 - Kết nối tri thức với cuộc sống - Hà Lực - (1) (mp3cut.net) (1)">
            <a:hlinkClick r:id="" action="ppaction://media"/>
            <a:extLst>
              <a:ext uri="{FF2B5EF4-FFF2-40B4-BE49-F238E27FC236}">
                <a16:creationId xmlns:a16="http://schemas.microsoft.com/office/drawing/2014/main" id="{727DA41C-1AAC-2A6E-1671-A2118A633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590" end="60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96914" y="6252029"/>
            <a:ext cx="609600" cy="609600"/>
          </a:xfrm>
          <a:prstGeom prst="rect">
            <a:avLst/>
          </a:prstGeom>
        </p:spPr>
      </p:pic>
      <p:sp>
        <p:nvSpPr>
          <p:cNvPr id="15" name="WordArt 12">
            <a:extLst>
              <a:ext uri="{FF2B5EF4-FFF2-40B4-BE49-F238E27FC236}">
                <a16:creationId xmlns:a16="http://schemas.microsoft.com/office/drawing/2014/main" id="{D425C04A-FC76-4248-8B1D-18B20085C4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4776" y="1263651"/>
            <a:ext cx="6096000" cy="661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smtClean="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THỨC</a:t>
            </a:r>
            <a:endParaRPr lang="en-US" sz="2800" b="1" kern="10" dirty="0">
              <a:solidFill>
                <a:srgbClr val="CC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55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4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[wallcoo">
            <a:extLst>
              <a:ext uri="{FF2B5EF4-FFF2-40B4-BE49-F238E27FC236}">
                <a16:creationId xmlns:a16="http://schemas.microsoft.com/office/drawing/2014/main" id="{EDD7B3D4-9D48-41FE-9E12-7D25FC18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74" y="0"/>
            <a:ext cx="12337774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araoke Mùa hè đến Melody Gb - Nguyễn Thị Nhung [7Nui] (mp3cut.net)">
            <a:hlinkClick r:id="" action="ppaction://media"/>
            <a:extLst>
              <a:ext uri="{FF2B5EF4-FFF2-40B4-BE49-F238E27FC236}">
                <a16:creationId xmlns:a16="http://schemas.microsoft.com/office/drawing/2014/main" id="{0743D56F-07EB-AA94-897F-9521E8503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419850"/>
            <a:ext cx="609600" cy="609600"/>
          </a:xfrm>
          <a:prstGeom prst="rect">
            <a:avLst/>
          </a:prstGeom>
        </p:spPr>
      </p:pic>
      <p:sp>
        <p:nvSpPr>
          <p:cNvPr id="4" name="WordArt 12">
            <a:extLst>
              <a:ext uri="{FF2B5EF4-FFF2-40B4-BE49-F238E27FC236}">
                <a16:creationId xmlns:a16="http://schemas.microsoft.com/office/drawing/2014/main" id="{D425C04A-FC76-4248-8B1D-18B20085C4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3" y="1562100"/>
            <a:ext cx="6096000" cy="661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smtClean="0"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  <a:endParaRPr lang="en-US" sz="2800" b="1" kern="10" dirty="0">
              <a:solidFill>
                <a:srgbClr val="CC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445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màu vàng đẹp Powerpoint cho PC, điện thoại">
            <a:extLst>
              <a:ext uri="{FF2B5EF4-FFF2-40B4-BE49-F238E27FC236}">
                <a16:creationId xmlns:a16="http://schemas.microsoft.com/office/drawing/2014/main" id="{D2D1DD31-E249-432E-99DD-D0395642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culi\My Documents\My Pictures\a.gif">
            <a:extLst>
              <a:ext uri="{FF2B5EF4-FFF2-40B4-BE49-F238E27FC236}">
                <a16:creationId xmlns:a16="http://schemas.microsoft.com/office/drawing/2014/main" id="{C3744B49-6D14-4402-BBC4-30478E231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70526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3">
            <a:extLst>
              <a:ext uri="{FF2B5EF4-FFF2-40B4-BE49-F238E27FC236}">
                <a16:creationId xmlns:a16="http://schemas.microsoft.com/office/drawing/2014/main" id="{847A1F18-CD9D-4EC0-9F79-EF74C40FA7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8013" y="2081213"/>
            <a:ext cx="62484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araoke Mùa hè đến Melody Gb - Nguyễn Thị Nhung [7Nui] (mp3cut.net)">
            <a:hlinkClick r:id="" action="ppaction://media"/>
            <a:extLst>
              <a:ext uri="{FF2B5EF4-FFF2-40B4-BE49-F238E27FC236}">
                <a16:creationId xmlns:a16="http://schemas.microsoft.com/office/drawing/2014/main" id="{AD17666B-6DE6-482A-9CF6-3DBDDA8BB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9756" y="6341165"/>
            <a:ext cx="609600" cy="5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extLst>
              <a:ext uri="{FF2B5EF4-FFF2-40B4-BE49-F238E27FC236}">
                <a16:creationId xmlns:a16="http://schemas.microsoft.com/office/drawing/2014/main" id="{AAB7D9AA-491C-49D5-88A9-30BF41547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rc">
            <a:extLst>
              <a:ext uri="{FF2B5EF4-FFF2-40B4-BE49-F238E27FC236}">
                <a16:creationId xmlns:a16="http://schemas.microsoft.com/office/drawing/2014/main" id="{59D08A57-0083-446B-9331-7B0B1FAA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WordArt 5">
            <a:extLst>
              <a:ext uri="{FF2B5EF4-FFF2-40B4-BE49-F238E27FC236}">
                <a16:creationId xmlns:a16="http://schemas.microsoft.com/office/drawing/2014/main" id="{01E972AF-BE56-4E6D-B3D4-F6DDF8E83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152400"/>
            <a:ext cx="5257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50" name="WordArt 6">
            <a:extLst>
              <a:ext uri="{FF2B5EF4-FFF2-40B4-BE49-F238E27FC236}">
                <a16:creationId xmlns:a16="http://schemas.microsoft.com/office/drawing/2014/main" id="{EC149B3D-743B-4C32-AC04-F64F7D86D4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4038601"/>
            <a:ext cx="6705600" cy="1819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sức khỏe</a:t>
            </a:r>
          </a:p>
        </p:txBody>
      </p:sp>
      <p:pic>
        <p:nvPicPr>
          <p:cNvPr id="2" name="Karaoke Mùa hè đến Melody Gb - Nguyễn Thị Nhung [7Nui] (mp3cut.net)">
            <a:hlinkClick r:id="" action="ppaction://media"/>
            <a:extLst>
              <a:ext uri="{FF2B5EF4-FFF2-40B4-BE49-F238E27FC236}">
                <a16:creationId xmlns:a16="http://schemas.microsoft.com/office/drawing/2014/main" id="{9469CDCD-F0BC-722B-DADE-F8A7DF556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371" y="61431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68</Words>
  <Application>Microsoft Office PowerPoint</Application>
  <PresentationFormat>Widescreen</PresentationFormat>
  <Paragraphs>15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</cp:revision>
  <dcterms:created xsi:type="dcterms:W3CDTF">2024-04-11T14:53:03Z</dcterms:created>
  <dcterms:modified xsi:type="dcterms:W3CDTF">2024-10-25T12:49:13Z</dcterms:modified>
</cp:coreProperties>
</file>