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374" r:id="rId3"/>
    <p:sldId id="333" r:id="rId4"/>
    <p:sldId id="375" r:id="rId5"/>
    <p:sldId id="382" r:id="rId6"/>
    <p:sldId id="376" r:id="rId7"/>
    <p:sldId id="367" r:id="rId8"/>
    <p:sldId id="377" r:id="rId9"/>
    <p:sldId id="379" r:id="rId10"/>
    <p:sldId id="380" r:id="rId11"/>
    <p:sldId id="383" r:id="rId12"/>
    <p:sldId id="385" r:id="rId13"/>
    <p:sldId id="388" r:id="rId14"/>
    <p:sldId id="389" r:id="rId15"/>
    <p:sldId id="390" r:id="rId16"/>
    <p:sldId id="391" r:id="rId17"/>
    <p:sldId id="392" r:id="rId18"/>
    <p:sldId id="394" r:id="rId19"/>
    <p:sldId id="349" r:id="rId20"/>
    <p:sldId id="381" r:id="rId21"/>
    <p:sldId id="29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66"/>
    <a:srgbClr val="FFFF99"/>
    <a:srgbClr val="FFFF00"/>
    <a:srgbClr val="00FFFF"/>
    <a:srgbClr val="CC0099"/>
    <a:srgbClr val="D60093"/>
    <a:srgbClr val="FFCC00"/>
    <a:srgbClr val="FF0000"/>
    <a:srgbClr val="F7A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391" autoAdjust="0"/>
  </p:normalViewPr>
  <p:slideViewPr>
    <p:cSldViewPr>
      <p:cViewPr>
        <p:scale>
          <a:sx n="70" d="100"/>
          <a:sy n="70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1C75F356-6614-42A9-BD86-04315A0F97E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687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solidFill>
                  <a:schemeClr val="tx1"/>
                </a:solidFill>
                <a:latin typeface=".VnAvant" pitchFamily="34" charset="0"/>
              </a:defRPr>
            </a:lvl1pPr>
          </a:lstStyle>
          <a:p>
            <a:pPr>
              <a:defRPr/>
            </a:pPr>
            <a:fld id="{95032858-6B8D-4050-98CD-47297F88AE1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194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97146-206C-4559-A870-029C490D429D}" type="slidenum">
              <a:rPr lang="vi-VN"/>
              <a:pPr/>
              <a:t>20</a:t>
            </a:fld>
            <a:endParaRPr lang="vi-V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0E3-F52B-46AF-937F-FA88B60C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042-5366-4A9A-A611-1BD65215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C8A8-7D48-40BF-B3B1-8725160A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60BE-450A-450D-AE04-1192180C90E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7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D115-955D-41C1-AD8F-7CC8374306E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F2B40-6B66-4CBC-A09A-9647B8EC734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7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CDED-1AD4-458A-827B-959C83E1F85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6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49FE-EC6D-42E0-9F57-ECB489FA437B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20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FD0C-2FA8-43E4-AEF1-290C3121DF3A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2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5184-D3F5-4146-BFB6-C08ABC0B751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87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BF7E-D94E-4A92-A601-58BD0147886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C1E0-D8F1-4DFC-BFBE-0DBA2C53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F800-1C22-4716-A90E-F5021A08D0F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7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33FD-A841-4DA1-A614-4ACE66E79DA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5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F97-9187-42C4-A8FC-D038F8233A7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7243-167A-451A-905D-BB307BA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A514-19CF-4D11-8C4C-8C078154A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C9AA-FA3B-4807-8D99-45CE0723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938-B901-4D63-93B3-9BE94D217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BF5-3C74-4400-A94A-2C314B96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B075-5304-4384-BC13-D462F7E0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9DC7-53D2-4D2D-97A4-A05291D95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D10F227-4E42-4C7C-9FBA-736CF3D0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b="0" i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3AC382-BBF2-4B99-BD48-7D8E3E9573E5}" type="slidenum">
              <a:rPr lang="en-US" altLang="vi-VN" b="0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vi-VN" b="0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7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2022-2023\L&#7898;P%20B&#201;%204-2022-2023\T&#7840;O%20H&#204;NH%20T&#258;NG%20V&#194;N\T&#7840;O%20H&#204;NH%20T&#258;NG%20V&#194;N\UocMoXanh&#272;&#227;%20c&#7855;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album.blog.yam.com/show.php?a=rebaca0210&amp;f=5235243&amp;i=4921554&amp;p=21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microsoft.com/office/2007/relationships/media" Target="../media/media1.mp3"/><Relationship Id="rId7" Type="http://schemas.openxmlformats.org/officeDocument/2006/relationships/image" Target="../media/image1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3914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0963"/>
              </a:avLst>
            </a:prstTxWarp>
          </a:bodyPr>
          <a:lstStyle/>
          <a:p>
            <a:pPr algn="ctr" eaLnBrk="0" hangingPunct="0"/>
            <a:r>
              <a:rPr lang="en-US" sz="3600" i="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PHÁT TRIỂN NGÔN NGỮ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333500" y="2374900"/>
            <a:ext cx="5791200" cy="53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eaLnBrk="0" hangingPunct="0"/>
            <a:r>
              <a:rPr lang="vi-VN" sz="3600" i="0" kern="10" dirty="0" smtClean="0">
                <a:ln w="3175" cap="rnd">
                  <a:solidFill>
                    <a:srgbClr val="99CC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đề: </a:t>
            </a:r>
            <a:r>
              <a:rPr lang="en-US" sz="3600" i="0" kern="10" dirty="0" smtClean="0">
                <a:ln w="3175" cap="rnd">
                  <a:solidFill>
                    <a:srgbClr val="99CC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GIAO THÔNG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600200" y="5372100"/>
            <a:ext cx="5334000" cy="381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eaLnBrk="0" hangingPunct="0"/>
            <a:r>
              <a:rPr lang="vi-VN" sz="3600" i="0" kern="10" smtClean="0">
                <a:ln w="3175" cap="rnd">
                  <a:solidFill>
                    <a:srgbClr val="BBE0E3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Giáo viên: Tăng Thị Thanh Vân</a:t>
            </a:r>
            <a:endParaRPr lang="en-US" sz="3600" i="0" kern="10" smtClean="0">
              <a:ln w="3175" cap="rnd">
                <a:solidFill>
                  <a:srgbClr val="BBE0E3"/>
                </a:solidFill>
                <a:prstDash val="sysDot"/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881188" y="6027738"/>
            <a:ext cx="449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b="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 Bé 4 – Hà Vy</a:t>
            </a: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1905000" y="292100"/>
            <a:ext cx="556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vi-VN" sz="3600" b="0" i="0" kern="1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Unicode MS"/>
              </a:rPr>
              <a:t>Trường Mầm Non Đại Hồng</a:t>
            </a:r>
            <a:endParaRPr lang="en-US" sz="3600" b="0" i="0" kern="10" smtClean="0">
              <a:ln w="9525">
                <a:solidFill>
                  <a:srgbClr val="FF3399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Unicode MS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1238250" y="34290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3600" i="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tài: Thơ: Xe chữa cháy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466850" y="4495800"/>
            <a:ext cx="5791200" cy="53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eaLnBrk="0" hangingPunct="0"/>
            <a:r>
              <a:rPr lang="en-US" sz="3600" i="0" kern="10" smtClean="0">
                <a:ln w="3175" cap="rnd">
                  <a:solidFill>
                    <a:srgbClr val="99CC00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Độ tuổi: 3- 4 tuổi</a:t>
            </a:r>
          </a:p>
        </p:txBody>
      </p:sp>
      <p:pic>
        <p:nvPicPr>
          <p:cNvPr id="4" name="UocMoXanhĐã cắ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753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3" y="-138112"/>
            <a:ext cx="9186863" cy="69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609600"/>
            <a:ext cx="5513507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01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i="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đọc thơ lần </a:t>
            </a:r>
            <a:r>
              <a:rPr lang="en-US" sz="5400" i="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i="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3391" y="1757065"/>
            <a:ext cx="5513507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01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i="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Trích dẫn và đàm thoại</a:t>
            </a:r>
            <a:endParaRPr lang="en-US" sz="5400" i="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4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-French_fire_engine_parading_DSC00870"/>
          <p:cNvPicPr>
            <a:picLocks noChangeAspect="1" noChangeArrowheads="1"/>
          </p:cNvPicPr>
          <p:nvPr/>
        </p:nvPicPr>
        <p:blipFill rotWithShape="1">
          <a:blip r:embed="rId2"/>
          <a:srcRect t="25871"/>
          <a:stretch/>
        </p:blipFill>
        <p:spPr bwMode="auto">
          <a:xfrm>
            <a:off x="28433" y="1143000"/>
            <a:ext cx="9144000" cy="58457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433" y="0"/>
            <a:ext cx="86583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solidFill>
                    <a:srgbClr val="CC0099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 thơ: Xe chữa cháy</a:t>
            </a:r>
            <a:endParaRPr lang="en-US" sz="6000" b="1" cap="none" spc="0" dirty="0">
              <a:ln w="31550" cmpd="sng">
                <a:solidFill>
                  <a:srgbClr val="CC0099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Mình đỏ như lửa</a:t>
            </a:r>
          </a:p>
          <a:p>
            <a:pPr lvl="0" algn="ctr"/>
            <a:r>
              <a:rPr lang="en-US" sz="3000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Bụng chứa nước đầy</a:t>
            </a:r>
            <a:endParaRPr lang="en-US" sz="2000" i="0" dirty="0"/>
          </a:p>
        </p:txBody>
      </p:sp>
      <p:pic>
        <p:nvPicPr>
          <p:cNvPr id="8" name="Picture 2" descr="C:\Users\TGDD\Desktop\mì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860"/>
            <a:ext cx="9144000" cy="59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uận 12: Diễu hành xe hoa tuyên truyền hưởng ứng Ngày toàn dân phòng cháy, 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552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52887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như bay </a:t>
            </a: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Hét 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 đường phố </a:t>
            </a:r>
          </a:p>
        </p:txBody>
      </p:sp>
    </p:spTree>
    <p:extLst>
      <p:ext uri="{BB962C8B-B14F-4D97-AF65-F5344CB8AC3E}">
        <p14:creationId xmlns:p14="http://schemas.microsoft.com/office/powerpoint/2010/main" val="25910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3" y="-138112"/>
            <a:ext cx="9186863" cy="69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2133600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6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hạy như bay</a:t>
            </a:r>
            <a:endParaRPr lang="vi-VN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ích thước xe phòng cháy chữa cháy của nước 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912368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552887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Nhà nào bốc lửa 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Tôi dập liền tay 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3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552887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gọi chữa cháy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Có ngay ! Có ngay ! 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iải pháp dùng phương tiện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0"/>
            <a:ext cx="9171296" cy="54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3" y="-138112"/>
            <a:ext cx="9186863" cy="699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2133600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Trẻ đọc thơ</a:t>
            </a:r>
            <a:endParaRPr lang="vi-VN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2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12"/>
          <p:cNvSpPr>
            <a:spLocks noChangeArrowheads="1" noChangeShapeType="1" noTextEdit="1"/>
          </p:cNvSpPr>
          <p:nvPr/>
        </p:nvSpPr>
        <p:spPr bwMode="auto">
          <a:xfrm>
            <a:off x="914400" y="2571750"/>
            <a:ext cx="7467600" cy="15430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60"/>
              </a:avLst>
            </a:prstTxWarp>
          </a:bodyPr>
          <a:lstStyle/>
          <a:p>
            <a:pPr algn="ctr"/>
            <a:r>
              <a:rPr lang="vi-VN" sz="3600" b="0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:Ghép tranh theo nội dung bài thơ</a:t>
            </a:r>
            <a:endParaRPr lang="vi-VN" sz="3600" b="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6670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648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816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6388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267200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VoCaiTayLenDiBeatInstrumental-V.A-3320390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95600" y="2438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7" descr="精美花卉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mTapLaiOTo-cắt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2" descr="EJ02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7">
            <a:lum contrast="18000"/>
          </a:blip>
          <a:srcRect l="10834" t="5556" r="5833" b="333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5000" y="12954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1800" b="0" i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14341" name="Picture 6" descr="CANDLE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12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667625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4902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cô mạnh khoẻ hạnh phúc</a:t>
            </a:r>
          </a:p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9123" y="2967335"/>
            <a:ext cx="4607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Chào tạm biệt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EmTapLaiOTo-VA-43978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29625" y="6168081"/>
            <a:ext cx="609600" cy="609600"/>
          </a:xfrm>
          <a:prstGeom prst="rect">
            <a:avLst/>
          </a:prstGeom>
        </p:spPr>
      </p:pic>
      <p:pic>
        <p:nvPicPr>
          <p:cNvPr id="4" name="EmTapLaiOTo-cắt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86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F81BD"/>
          </a:solidFill>
        </p:spPr>
      </p:pic>
      <p:sp>
        <p:nvSpPr>
          <p:cNvPr id="5" name="Rectangle 4"/>
          <p:cNvSpPr/>
          <p:nvPr/>
        </p:nvSpPr>
        <p:spPr>
          <a:xfrm>
            <a:off x="1447800" y="1676400"/>
            <a:ext cx="5513507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đọc thơ lần 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6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609600"/>
            <a:ext cx="5513507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01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i="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 đọc thơ lần </a:t>
            </a:r>
            <a:r>
              <a:rPr lang="en-US" sz="5400" i="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i="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1" y="1893543"/>
            <a:ext cx="7239000" cy="1147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108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 hình ảnh</a:t>
            </a:r>
            <a:endParaRPr lang="en-US" sz="54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3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-French_fire_engine_parading_DSC00870"/>
          <p:cNvPicPr>
            <a:picLocks noChangeAspect="1" noChangeArrowheads="1"/>
          </p:cNvPicPr>
          <p:nvPr/>
        </p:nvPicPr>
        <p:blipFill rotWithShape="1">
          <a:blip r:embed="rId2"/>
          <a:srcRect t="25871"/>
          <a:stretch/>
        </p:blipFill>
        <p:spPr bwMode="auto">
          <a:xfrm>
            <a:off x="28433" y="1143000"/>
            <a:ext cx="9144000" cy="58457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433" y="0"/>
            <a:ext cx="86583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solidFill>
                    <a:srgbClr val="CC0099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 thơ: Xe chữa cháy</a:t>
            </a:r>
            <a:endParaRPr lang="en-US" sz="6000" b="1" cap="none" spc="0" dirty="0">
              <a:ln w="31550" cmpd="sng">
                <a:solidFill>
                  <a:srgbClr val="CC0099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9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9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Mình đỏ như lửa</a:t>
            </a:r>
          </a:p>
          <a:p>
            <a:pPr lvl="0" algn="ctr"/>
            <a:r>
              <a:rPr lang="en-US" sz="3000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Bụng chứa nước đầy</a:t>
            </a:r>
            <a:endParaRPr lang="en-US" sz="2000" i="0" dirty="0"/>
          </a:p>
        </p:txBody>
      </p:sp>
      <p:pic>
        <p:nvPicPr>
          <p:cNvPr id="8" name="Picture 2" descr="C:\Users\TGDD\Desktop\mì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860"/>
            <a:ext cx="9144000" cy="59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uận 12: Diễu hành xe hoa tuyên truyền hưởng ứng Ngày toàn dân phòng cháy, 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552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52887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như bay </a:t>
            </a: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Hét </a:t>
            </a:r>
            <a:r>
              <a:rPr lang="en-US" sz="4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 đường phố </a:t>
            </a:r>
          </a:p>
        </p:txBody>
      </p:sp>
    </p:spTree>
    <p:extLst>
      <p:ext uri="{BB962C8B-B14F-4D97-AF65-F5344CB8AC3E}">
        <p14:creationId xmlns:p14="http://schemas.microsoft.com/office/powerpoint/2010/main" val="2663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ích thước xe phòng cháy chữa cháy của nước 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912368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552887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Nhà nào bốc lửa 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Tôi dập liền tay 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5528873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gọi chữa cháy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Có ngay ! Có ngay ! </a:t>
            </a:r>
            <a:endParaRPr lang="en-US" sz="40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iải pháp dùng phương tiện chữa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0"/>
            <a:ext cx="9171296" cy="54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97&quot;/&gt;&lt;/object&gt;&lt;object type=&quot;3&quot; unique_id=&quot;10020&quot;&gt;&lt;property id=&quot;20148&quot; value=&quot;5&quot;/&gt;&lt;property id=&quot;20300&quot; value=&quot;Slide 3&quot;/&gt;&lt;property id=&quot;20307&quot; value=&quot;321&quot;/&gt;&lt;/object&gt;&lt;object type=&quot;3&quot; unique_id=&quot;10021&quot;&gt;&lt;property id=&quot;20148&quot; value=&quot;5&quot;/&gt;&lt;property id=&quot;20300&quot; value=&quot;Slide 13&quot;/&gt;&lt;property id=&quot;20307&quot; value=&quot;294&quot;/&gt;&lt;/object&gt;&lt;object type=&quot;3&quot; unique_id=&quot;10183&quot;&gt;&lt;property id=&quot;20148&quot; value=&quot;5&quot;/&gt;&lt;property id=&quot;20300&quot; value=&quot;Slide 1&quot;/&gt;&lt;property id=&quot;20307&quot; value=&quot;333&quot;/&gt;&lt;/object&gt;&lt;object type=&quot;3&quot; unique_id=&quot;10329&quot;&gt;&lt;property id=&quot;20148&quot; value=&quot;5&quot;/&gt;&lt;property id=&quot;20300&quot; value=&quot;Slide 4&quot;/&gt;&lt;property id=&quot;20307&quot; value=&quot;334&quot;/&gt;&lt;/object&gt;&lt;object type=&quot;3&quot; unique_id=&quot;10363&quot;&gt;&lt;property id=&quot;20148&quot; value=&quot;5&quot;/&gt;&lt;property id=&quot;20300&quot; value=&quot;Slide 5&quot;/&gt;&lt;property id=&quot;20307&quot; value=&quot;335&quot;/&gt;&lt;/object&gt;&lt;object type=&quot;3&quot; unique_id=&quot;10412&quot;&gt;&lt;property id=&quot;20148&quot; value=&quot;5&quot;/&gt;&lt;property id=&quot;20300&quot; value=&quot;Slide 6&quot;/&gt;&lt;property id=&quot;20307&quot; value=&quot;337&quot;/&gt;&lt;/object&gt;&lt;object type=&quot;3&quot; unique_id=&quot;10413&quot;&gt;&lt;property id=&quot;20148&quot; value=&quot;5&quot;/&gt;&lt;property id=&quot;20300&quot; value=&quot;Slide 7&quot;/&gt;&lt;property id=&quot;20307&quot; value=&quot;336&quot;/&gt;&lt;/object&gt;&lt;object type=&quot;3&quot; unique_id=&quot;10512&quot;&gt;&lt;property id=&quot;20148&quot; value=&quot;5&quot;/&gt;&lt;property id=&quot;20300&quot; value=&quot;Slide 8&quot;/&gt;&lt;property id=&quot;20307&quot; value=&quot;341&quot;/&gt;&lt;/object&gt;&lt;object type=&quot;3&quot; unique_id=&quot;10513&quot;&gt;&lt;property id=&quot;20148&quot; value=&quot;5&quot;/&gt;&lt;property id=&quot;20300&quot; value=&quot;Slide 9&quot;/&gt;&lt;property id=&quot;20307&quot; value=&quot;339&quot;/&gt;&lt;/object&gt;&lt;object type=&quot;3&quot; unique_id=&quot;10514&quot;&gt;&lt;property id=&quot;20148&quot; value=&quot;5&quot;/&gt;&lt;property id=&quot;20300&quot; value=&quot;Slide 10&quot;/&gt;&lt;property id=&quot;20307&quot; value=&quot;340&quot;/&gt;&lt;/object&gt;&lt;object type=&quot;3&quot; unique_id=&quot;10515&quot;&gt;&lt;property id=&quot;20148&quot; value=&quot;5&quot;/&gt;&lt;property id=&quot;20300&quot; value=&quot;Slide 14&quot;/&gt;&lt;property id=&quot;20307&quot; value=&quot;338&quot;/&gt;&lt;/object&gt;&lt;object type=&quot;3&quot; unique_id=&quot;10590&quot;&gt;&lt;property id=&quot;20148&quot; value=&quot;5&quot;/&gt;&lt;property id=&quot;20300&quot; value=&quot;Slide 11&quot;/&gt;&lt;property id=&quot;20307&quot; value=&quot;342&quot;/&gt;&lt;/object&gt;&lt;object type=&quot;3&quot; unique_id=&quot;10591&quot;&gt;&lt;property id=&quot;20148&quot; value=&quot;5&quot;/&gt;&lt;property id=&quot;20300&quot; value=&quot;Slide 12&quot;/&gt;&lt;property id=&quot;20307&quot; value=&quot;343&quot;/&gt;&lt;/object&gt;&lt;/object&gt;&lt;/object&gt;&lt;/database&gt;"/>
  <p:tag name="SECTOMILLISECCONVERTED" val="1"/>
  <p:tag name="ISPRING_RESOURCE_PATHS_HASH_2" val="47ddae988fb97dae43c1936f6f90e9c6acfbb0d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1816</TotalTime>
  <Words>184</Words>
  <Application>Microsoft Office PowerPoint</Application>
  <PresentationFormat>On-screen Show (4:3)</PresentationFormat>
  <Paragraphs>36</Paragraphs>
  <Slides>20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215</cp:revision>
  <dcterms:created xsi:type="dcterms:W3CDTF">2009-02-23T04:23:21Z</dcterms:created>
  <dcterms:modified xsi:type="dcterms:W3CDTF">2024-03-12T13:44:23Z</dcterms:modified>
</cp:coreProperties>
</file>