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GIF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2.GIF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ags" Target="../tags/tag1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9" name="WordArt 33"/>
          <p:cNvSpPr>
            <a:spLocks noChangeArrowheads="1" noChangeShapeType="1" noTextEdit="1"/>
          </p:cNvSpPr>
          <p:nvPr/>
        </p:nvSpPr>
        <p:spPr bwMode="auto">
          <a:xfrm>
            <a:off x="3277870" y="349250"/>
            <a:ext cx="555561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algn="ctr"/>
            <a:r>
              <a:rPr lang="vi-VN" sz="1600" kern="10" dirty="0">
                <a:ln w="12700">
                  <a:solidFill>
                    <a:schemeClr val="hlink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MN ĐẠI HỒNG</a:t>
            </a:r>
            <a:endParaRPr lang="vi-VN" sz="1600" kern="10" dirty="0">
              <a:ln w="12700">
                <a:solidFill>
                  <a:schemeClr val="hlink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2518410" y="1478280"/>
            <a:ext cx="6721475" cy="882015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p>
            <a:pPr algn="ctr"/>
            <a:r>
              <a:rPr lang="vi-VN" altLang="en-US" sz="36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KHÁM PHÁ KHOA </a:t>
            </a:r>
            <a:r>
              <a:rPr lang="vi-VN" altLang="en-US" sz="36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endParaRPr lang="vi-VN" altLang="en-US" sz="3600" kern="10" dirty="0" smtClean="0">
              <a:ln w="9525">
                <a:solidFill>
                  <a:srgbClr val="FF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134110" y="2538730"/>
            <a:ext cx="10071100" cy="14452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Chủ đề</a:t>
            </a:r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 nhánh</a:t>
            </a:r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PTGT ĐƯỜNG BỘ</a:t>
            </a:r>
            <a:endParaRPr lang="vi-VN" altLang="en-US" sz="4400" b="1" kern="10" dirty="0" smtClean="0">
              <a:ln w="9525">
                <a:solidFill>
                  <a:srgbClr val="FF00FF"/>
                </a:solidFill>
                <a:round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Đề tài: </a:t>
            </a:r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Bé biết gì về PTGT đường bộ</a:t>
            </a:r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vi-VN" altLang="en-US" sz="4400" b="1" kern="10" dirty="0" smtClean="0">
              <a:ln w="9525">
                <a:solidFill>
                  <a:srgbClr val="FF00FF"/>
                </a:solidFill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Rectangle 8"/>
          <p:cNvSpPr/>
          <p:nvPr/>
        </p:nvSpPr>
        <p:spPr>
          <a:xfrm>
            <a:off x="2275840" y="4162425"/>
            <a:ext cx="6896100" cy="1476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Lớp: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Nhỡ 1 Phước Lâm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Giáo viên: Nguyễn Thị Thu Hiền</a:t>
            </a:r>
            <a:endParaRPr lang="en-US" alt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Box 5"/>
          <p:cNvSpPr txBox="1"/>
          <p:nvPr/>
        </p:nvSpPr>
        <p:spPr>
          <a:xfrm>
            <a:off x="1249045" y="892810"/>
            <a:ext cx="10729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Xe máy gồm những bộ phận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vi-VN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/>
          <p:nvPr/>
        </p:nvSpPr>
        <p:spPr>
          <a:xfrm>
            <a:off x="5306060" y="2778760"/>
            <a:ext cx="1905000" cy="1330325"/>
          </a:xfrm>
          <a:prstGeom prst="octagon">
            <a:avLst>
              <a:gd name="adj" fmla="val 29287"/>
            </a:avLst>
          </a:prstGeom>
          <a:noFill/>
          <a:ln w="57150" cap="flat" cmpd="thinThick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3" name="WordArt 8"/>
          <p:cNvSpPr>
            <a:spLocks noTextEdit="1"/>
          </p:cNvSpPr>
          <p:nvPr/>
        </p:nvSpPr>
        <p:spPr>
          <a:xfrm>
            <a:off x="5915660" y="3085148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01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4" name="WordArt 11"/>
          <p:cNvSpPr>
            <a:spLocks noTextEdit="1"/>
          </p:cNvSpPr>
          <p:nvPr/>
        </p:nvSpPr>
        <p:spPr>
          <a:xfrm>
            <a:off x="5894705" y="3045778"/>
            <a:ext cx="706438" cy="80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02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5" name="WordArt 9"/>
          <p:cNvSpPr>
            <a:spLocks noTextEdit="1"/>
          </p:cNvSpPr>
          <p:nvPr/>
        </p:nvSpPr>
        <p:spPr>
          <a:xfrm>
            <a:off x="5894705" y="3085148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03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6" name="WordArt 12"/>
          <p:cNvSpPr>
            <a:spLocks noTextEdit="1"/>
          </p:cNvSpPr>
          <p:nvPr/>
        </p:nvSpPr>
        <p:spPr>
          <a:xfrm>
            <a:off x="5877243" y="3085148"/>
            <a:ext cx="723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04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7" name="WordArt 10"/>
          <p:cNvSpPr>
            <a:spLocks noTextEdit="1"/>
          </p:cNvSpPr>
          <p:nvPr/>
        </p:nvSpPr>
        <p:spPr>
          <a:xfrm>
            <a:off x="5877243" y="3085465"/>
            <a:ext cx="762000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05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4277360" y="2132648"/>
            <a:ext cx="3962400" cy="26670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9" name="WordArt 13"/>
          <p:cNvSpPr>
            <a:spLocks noTextEdit="1"/>
          </p:cNvSpPr>
          <p:nvPr/>
        </p:nvSpPr>
        <p:spPr>
          <a:xfrm>
            <a:off x="5026660" y="2804160"/>
            <a:ext cx="2138363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latin typeface=".VnTifani HeavyH" charset="0"/>
                <a:ea typeface=".VnTifani HeavyH" charset="0"/>
              </a:rPr>
              <a:t>Hết giờ</a:t>
            </a:r>
            <a:endParaRPr lang="en-US" sz="3600" b="1">
              <a:ln w="9525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latin typeface=".VnTifani HeavyH" charset="0"/>
              <a:ea typeface=".VnTifani HeavyH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Box 5"/>
          <p:cNvSpPr txBox="1"/>
          <p:nvPr/>
        </p:nvSpPr>
        <p:spPr>
          <a:xfrm>
            <a:off x="1249045" y="892810"/>
            <a:ext cx="10729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Xe máy và xe đạp có gì khác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nhau?</a:t>
            </a:r>
            <a:endParaRPr lang="vi-VN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/>
          <p:nvPr/>
        </p:nvSpPr>
        <p:spPr>
          <a:xfrm>
            <a:off x="6690995" y="3038475"/>
            <a:ext cx="1905000" cy="1330325"/>
          </a:xfrm>
          <a:prstGeom prst="octagon">
            <a:avLst>
              <a:gd name="adj" fmla="val 29287"/>
            </a:avLst>
          </a:prstGeom>
          <a:noFill/>
          <a:ln w="57150" cap="flat" cmpd="thinThick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3" name="WordArt 8"/>
          <p:cNvSpPr>
            <a:spLocks noTextEdit="1"/>
          </p:cNvSpPr>
          <p:nvPr/>
        </p:nvSpPr>
        <p:spPr>
          <a:xfrm>
            <a:off x="7300595" y="3311843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01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4" name="WordArt 11"/>
          <p:cNvSpPr>
            <a:spLocks noTextEdit="1"/>
          </p:cNvSpPr>
          <p:nvPr/>
        </p:nvSpPr>
        <p:spPr>
          <a:xfrm>
            <a:off x="7300595" y="3272473"/>
            <a:ext cx="706438" cy="80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02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5" name="WordArt 9"/>
          <p:cNvSpPr>
            <a:spLocks noTextEdit="1"/>
          </p:cNvSpPr>
          <p:nvPr/>
        </p:nvSpPr>
        <p:spPr>
          <a:xfrm>
            <a:off x="7300595" y="3426143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03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6" name="WordArt 12"/>
          <p:cNvSpPr>
            <a:spLocks noTextEdit="1"/>
          </p:cNvSpPr>
          <p:nvPr/>
        </p:nvSpPr>
        <p:spPr>
          <a:xfrm>
            <a:off x="7300278" y="3426143"/>
            <a:ext cx="723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04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7" name="WordArt 10"/>
          <p:cNvSpPr>
            <a:spLocks noTextEdit="1"/>
          </p:cNvSpPr>
          <p:nvPr/>
        </p:nvSpPr>
        <p:spPr>
          <a:xfrm>
            <a:off x="7300278" y="3312160"/>
            <a:ext cx="762000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05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5564505" y="2352993"/>
            <a:ext cx="3962400" cy="26670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9" name="WordArt 13"/>
          <p:cNvSpPr>
            <a:spLocks noTextEdit="1"/>
          </p:cNvSpPr>
          <p:nvPr/>
        </p:nvSpPr>
        <p:spPr>
          <a:xfrm>
            <a:off x="6298565" y="3145155"/>
            <a:ext cx="2138363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latin typeface=".VnTifani HeavyH" charset="0"/>
                <a:ea typeface=".VnTifani HeavyH" charset="0"/>
              </a:rPr>
              <a:t>Hết giờ</a:t>
            </a:r>
            <a:endParaRPr lang="en-US" sz="3600" b="1">
              <a:ln w="9525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latin typeface=".VnTifani HeavyH" charset="0"/>
              <a:ea typeface=".VnTifani HeavyH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" y="-635"/>
            <a:ext cx="12257405" cy="6858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621155" y="2867660"/>
            <a:ext cx="9192895" cy="18383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p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TIẾT HỌC KẾT </a:t>
            </a:r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CHÂN THÀNH CẢM ƠN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tong-hop-hinh-anh-dong-dep-cho-powerpoint-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34015" y="111760"/>
            <a:ext cx="1471930" cy="2837180"/>
          </a:xfrm>
          <a:prstGeom prst="rect">
            <a:avLst/>
          </a:prstGeom>
        </p:spPr>
      </p:pic>
      <p:pic>
        <p:nvPicPr>
          <p:cNvPr id="11" name="Content Placeholder 8" descr="tong-hop-hinh-anh-dong-dep-cho-powerpoint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"/>
            <a:ext cx="1471930" cy="2837180"/>
          </a:xfrm>
          <a:prstGeom prst="rect">
            <a:avLst/>
          </a:prstGeom>
        </p:spPr>
      </p:pic>
      <p:pic>
        <p:nvPicPr>
          <p:cNvPr id="2" name="bi bo (mp3cut.net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"/>
            <a:ext cx="12192635" cy="6819265"/>
          </a:xfrm>
          <a:prstGeom prst="rect">
            <a:avLst/>
          </a:prstGeom>
        </p:spPr>
      </p:pic>
      <p:sp>
        <p:nvSpPr>
          <p:cNvPr id="11" name="Rectangle 7"/>
          <p:cNvSpPr/>
          <p:nvPr/>
        </p:nvSpPr>
        <p:spPr>
          <a:xfrm>
            <a:off x="1270635" y="1596390"/>
            <a:ext cx="10071100" cy="21228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HOẠT ĐỘNG GÓC</a:t>
            </a:r>
            <a:endParaRPr lang="vi-VN" altLang="en-US" sz="4400" b="1" kern="10" dirty="0" smtClean="0">
              <a:ln w="9525">
                <a:solidFill>
                  <a:srgbClr val="FF00FF"/>
                </a:solidFill>
                <a:round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Chủ đề</a:t>
            </a:r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 nhánh</a:t>
            </a:r>
            <a:r>
              <a:rPr 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altLang="en-US" sz="4400" b="1" kern="10" dirty="0" smtClean="0">
                <a:ln w="9525">
                  <a:solidFill>
                    <a:srgbClr val="FF00FF"/>
                  </a:solidFill>
                  <a:round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/>
                <a:cs typeface="Times New Roman" panose="02020603050405020304"/>
              </a:rPr>
              <a:t>PTGT ĐƯỜNG BỘ</a:t>
            </a:r>
            <a:endParaRPr lang="vi-VN" altLang="en-US" sz="4400" b="1" kern="10" dirty="0" smtClean="0">
              <a:ln w="9525">
                <a:solidFill>
                  <a:srgbClr val="FF00FF"/>
                </a:solidFill>
                <a:round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vi-VN" altLang="en-US" sz="4400" b="1" kern="10" dirty="0" smtClean="0">
              <a:ln w="9525">
                <a:solidFill>
                  <a:srgbClr val="FF00FF"/>
                </a:solidFill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9" name="Content Placeholder 8" descr="hình-nền-powerpoint-động-đẹp-nhất-0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15040" y="0"/>
            <a:ext cx="857250" cy="2857500"/>
          </a:xfrm>
          <a:prstGeom prst="rect">
            <a:avLst/>
          </a:prstGeom>
        </p:spPr>
      </p:pic>
      <p:pic>
        <p:nvPicPr>
          <p:cNvPr id="12" name="Content Placeholder 8" descr="hình-nền-powerpoint-động-đẹp-nhất-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0"/>
            <a:ext cx="857250" cy="2857500"/>
          </a:xfrm>
          <a:prstGeom prst="rect">
            <a:avLst/>
          </a:prstGeom>
        </p:spPr>
      </p:pic>
      <p:pic>
        <p:nvPicPr>
          <p:cNvPr id="2" name="Em-Tap-Lai-O-To-Thuy-Khue (mp3cut.net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5" name="Content Placeholder 4" descr="sli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bi bo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xe đạ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07870" y="916305"/>
            <a:ext cx="8129270" cy="538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87630"/>
            <a:ext cx="12192000" cy="6750050"/>
          </a:xfrm>
          <a:prstGeom prst="rect">
            <a:avLst/>
          </a:prstGeom>
        </p:spPr>
      </p:pic>
      <p:pic>
        <p:nvPicPr>
          <p:cNvPr id="5" name="a ram sam sam (online-video-cutter.com) (1)">
            <a:hlinkClick r:id="" action="ppaction://media"/>
          </p:cNvPr>
          <p:cNvPicPr>
            <a:picLocks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66400" y="4991100"/>
            <a:ext cx="787400" cy="43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xe má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17015" y="706120"/>
            <a:ext cx="9538335" cy="5629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ô tô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45820" y="219075"/>
            <a:ext cx="5076190" cy="3124200"/>
          </a:xfrm>
          <a:prstGeom prst="rect">
            <a:avLst/>
          </a:prstGeom>
        </p:spPr>
      </p:pic>
      <p:pic>
        <p:nvPicPr>
          <p:cNvPr id="8" name="Content Placeholder 7" descr="tàu hỏa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630" y="353060"/>
            <a:ext cx="5066665" cy="3031490"/>
          </a:xfrm>
          <a:prstGeom prst="rect">
            <a:avLst/>
          </a:prstGeom>
        </p:spPr>
      </p:pic>
      <p:pic>
        <p:nvPicPr>
          <p:cNvPr id="9" name="Picture 8" descr="xe khá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" y="3529330"/>
            <a:ext cx="5363210" cy="2966085"/>
          </a:xfrm>
          <a:prstGeom prst="rect">
            <a:avLst/>
          </a:prstGeom>
        </p:spPr>
      </p:pic>
      <p:pic>
        <p:nvPicPr>
          <p:cNvPr id="10" name="Picture 9" descr="xe tả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25" y="3627755"/>
            <a:ext cx="4946650" cy="286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"/>
            <a:ext cx="12191365" cy="683704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394585" y="457200"/>
            <a:ext cx="8218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hơn</a:t>
            </a:r>
            <a:endParaRPr lang="vi-VN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hicken-dance-Thieu-Nh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19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2795905" y="548005"/>
            <a:ext cx="6600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16305" y="1868170"/>
            <a:ext cx="10729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Xe đạp là phương tiện giao thông đường gì?</a:t>
            </a:r>
            <a:endParaRPr lang="vi-VN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/>
          <p:nvPr/>
        </p:nvSpPr>
        <p:spPr>
          <a:xfrm>
            <a:off x="3002280" y="3629025"/>
            <a:ext cx="1905000" cy="1330325"/>
          </a:xfrm>
          <a:prstGeom prst="octagon">
            <a:avLst>
              <a:gd name="adj" fmla="val 29287"/>
            </a:avLst>
          </a:prstGeom>
          <a:noFill/>
          <a:ln w="57150" cap="flat" cmpd="thinThick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3" name="WordArt 8"/>
          <p:cNvSpPr>
            <a:spLocks noTextEdit="1"/>
          </p:cNvSpPr>
          <p:nvPr/>
        </p:nvSpPr>
        <p:spPr>
          <a:xfrm>
            <a:off x="3500755" y="3913188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01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4" name="WordArt 11"/>
          <p:cNvSpPr>
            <a:spLocks noTextEdit="1"/>
          </p:cNvSpPr>
          <p:nvPr/>
        </p:nvSpPr>
        <p:spPr>
          <a:xfrm>
            <a:off x="3676650" y="3913188"/>
            <a:ext cx="706438" cy="80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02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5" name="WordArt 9"/>
          <p:cNvSpPr>
            <a:spLocks noTextEdit="1"/>
          </p:cNvSpPr>
          <p:nvPr/>
        </p:nvSpPr>
        <p:spPr>
          <a:xfrm>
            <a:off x="3676650" y="4027488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03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6" name="WordArt 12"/>
          <p:cNvSpPr>
            <a:spLocks noTextEdit="1"/>
          </p:cNvSpPr>
          <p:nvPr/>
        </p:nvSpPr>
        <p:spPr>
          <a:xfrm>
            <a:off x="3659188" y="4027488"/>
            <a:ext cx="723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04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7" name="WordArt 10"/>
          <p:cNvSpPr>
            <a:spLocks noTextEdit="1"/>
          </p:cNvSpPr>
          <p:nvPr/>
        </p:nvSpPr>
        <p:spPr>
          <a:xfrm>
            <a:off x="3600133" y="4027805"/>
            <a:ext cx="762000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05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1862455" y="3017838"/>
            <a:ext cx="3962400" cy="26670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9" name="WordArt 13"/>
          <p:cNvSpPr>
            <a:spLocks noTextEdit="1"/>
          </p:cNvSpPr>
          <p:nvPr/>
        </p:nvSpPr>
        <p:spPr>
          <a:xfrm>
            <a:off x="3002280" y="3865880"/>
            <a:ext cx="2138363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latin typeface=".VnTifani HeavyH" charset="0"/>
                <a:ea typeface=".VnTifani HeavyH" charset="0"/>
              </a:rPr>
              <a:t>Hết giờ</a:t>
            </a:r>
            <a:endParaRPr lang="en-US" sz="3600" b="1">
              <a:ln w="9525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latin typeface=".VnTifani HeavyH" charset="0"/>
              <a:ea typeface=".VnTifani HeavyH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Box 5"/>
          <p:cNvSpPr txBox="1"/>
          <p:nvPr/>
        </p:nvSpPr>
        <p:spPr>
          <a:xfrm>
            <a:off x="1249045" y="892810"/>
            <a:ext cx="10729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Xe máy chạy bằng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/>
          <p:nvPr/>
        </p:nvSpPr>
        <p:spPr>
          <a:xfrm>
            <a:off x="5006975" y="3496310"/>
            <a:ext cx="1905000" cy="1330325"/>
          </a:xfrm>
          <a:prstGeom prst="octagon">
            <a:avLst>
              <a:gd name="adj" fmla="val 29287"/>
            </a:avLst>
          </a:prstGeom>
          <a:noFill/>
          <a:ln w="57150" cap="flat" cmpd="thinThick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3" name="WordArt 8"/>
          <p:cNvSpPr>
            <a:spLocks noTextEdit="1"/>
          </p:cNvSpPr>
          <p:nvPr/>
        </p:nvSpPr>
        <p:spPr>
          <a:xfrm>
            <a:off x="5616575" y="3847148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01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4" name="WordArt 11"/>
          <p:cNvSpPr>
            <a:spLocks noTextEdit="1"/>
          </p:cNvSpPr>
          <p:nvPr/>
        </p:nvSpPr>
        <p:spPr>
          <a:xfrm>
            <a:off x="5616575" y="3847148"/>
            <a:ext cx="706438" cy="80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02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5" name="WordArt 9"/>
          <p:cNvSpPr>
            <a:spLocks noTextEdit="1"/>
          </p:cNvSpPr>
          <p:nvPr/>
        </p:nvSpPr>
        <p:spPr>
          <a:xfrm>
            <a:off x="5616575" y="3961448"/>
            <a:ext cx="685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03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6" name="WordArt 12"/>
          <p:cNvSpPr>
            <a:spLocks noTextEdit="1"/>
          </p:cNvSpPr>
          <p:nvPr/>
        </p:nvSpPr>
        <p:spPr>
          <a:xfrm>
            <a:off x="5578158" y="3961448"/>
            <a:ext cx="723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04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7177" name="WordArt 10"/>
          <p:cNvSpPr>
            <a:spLocks noTextEdit="1"/>
          </p:cNvSpPr>
          <p:nvPr/>
        </p:nvSpPr>
        <p:spPr>
          <a:xfrm>
            <a:off x="5540058" y="3961765"/>
            <a:ext cx="762000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Arial Black" panose="020B0A04020102020204" charset="0"/>
                <a:ea typeface="Arial Black" panose="020B0A04020102020204" charset="0"/>
              </a:rPr>
              <a:t>05</a:t>
            </a:r>
            <a:endParaRPr lang="en-US" sz="3600">
              <a:ln w="12700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00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4186555" y="2827338"/>
            <a:ext cx="3962400" cy="26670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txBody>
          <a:bodyPr wrap="none" anchor="ctr" anchorCtr="0"/>
          <a:p>
            <a:pPr>
              <a:buNone/>
            </a:pPr>
            <a:endParaRPr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79" name="WordArt 13"/>
          <p:cNvSpPr>
            <a:spLocks noTextEdit="1"/>
          </p:cNvSpPr>
          <p:nvPr/>
        </p:nvSpPr>
        <p:spPr>
          <a:xfrm>
            <a:off x="5006975" y="3799840"/>
            <a:ext cx="2138363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latin typeface=".VnTifani HeavyH" charset="0"/>
                <a:ea typeface=".VnTifani HeavyH" charset="0"/>
              </a:rPr>
              <a:t>Hết giờ</a:t>
            </a:r>
            <a:endParaRPr lang="en-US" sz="3600" b="1">
              <a:ln w="9525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latin typeface=".VnTifani HeavyH" charset="0"/>
              <a:ea typeface=".VnTifani HeavyH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1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WPS Presentation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Times New Roman</vt:lpstr>
      <vt:lpstr>Monotype Corsiva</vt:lpstr>
      <vt:lpstr>Arial Black</vt:lpstr>
      <vt:lpstr>.VnTifani HeavyH</vt:lpstr>
      <vt:lpstr>Segoe Print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Hiền Nguyễn</cp:lastModifiedBy>
  <cp:revision>16</cp:revision>
  <dcterms:created xsi:type="dcterms:W3CDTF">2024-03-11T15:21:00Z</dcterms:created>
  <dcterms:modified xsi:type="dcterms:W3CDTF">2024-03-13T15:24:05Z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2952E7F22C834045A86D94DE5F309D32_11</vt:lpwstr>
  </property>
  <property fmtid="{D5CDD505-2E9C-101B-9397-08002B2CF9AE}" pid="3" name="KSOProductBuildVer">
    <vt:lpwstr>1033-12.2.0.13489</vt:lpwstr>
  </property>
</Properties>
</file>