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73" r:id="rId2"/>
    <p:sldId id="258" r:id="rId3"/>
    <p:sldId id="385" r:id="rId4"/>
    <p:sldId id="384" r:id="rId5"/>
    <p:sldId id="257" r:id="rId6"/>
    <p:sldId id="383" r:id="rId7"/>
    <p:sldId id="354" r:id="rId8"/>
    <p:sldId id="365" r:id="rId9"/>
    <p:sldId id="386" r:id="rId10"/>
    <p:sldId id="392" r:id="rId11"/>
    <p:sldId id="389" r:id="rId12"/>
    <p:sldId id="391" r:id="rId13"/>
    <p:sldId id="390" r:id="rId14"/>
    <p:sldId id="388" r:id="rId15"/>
    <p:sldId id="393" r:id="rId16"/>
    <p:sldId id="276" r:id="rId17"/>
    <p:sldId id="38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2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48138-C0D6-4C5B-94A1-59E2ED80D2AF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44D3A9-7767-4F55-B406-4943933B1F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HUYEN%20D&#7872;%20GI&#193;O%20D&#7908;C%20AM%20NHAC\TrongCom-ThanhThao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HUYEN%20D&#7872;%20GI&#193;O%20D&#7908;C%20AM%20NHAC\TrongCom-ThanhThao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HUYEN%20D&#7872;%20GI&#193;O%20D&#7908;C%20AM%20NHAC\TrongCom-ThanhThao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HUYEN%20D&#7872;%20GI&#193;O%20D&#7908;C%20AM%20NHAC\TrongCom-ThanhThao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CHUYEN%20D&#7872;%20GI&#193;O%20D&#7908;C%20AM%20NHAC\xem%20video%20bac%20bo%20hoan%20chinh.mp4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CHUYEN%20D&#7872;%20GI&#193;O%20D&#7908;C%20AM%20NHAC\khong%20loi%20Inh%20L&#7843;%20&#416;i%20.mp3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CHUYEN%20D&#7872;%20GI&#193;O%20D&#7908;C%20AM%20NHAC\INH%20L&#195;%20OI%20VIDEO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nhac%20cat\Guichuhaiquan-Dangcapnhat_dbrb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CHUYEN%20D&#7872;%20GI&#193;O%20D&#7908;C%20AM%20NHAC\cha%20cha%20cha%20tr&#242;%20ch&#417;i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CHUYEN%20D&#7872;%20GI&#193;O%20D&#7908;C%20AM%20NHAC\TrongCom-ThanhThao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C:\Users\Administrator\Desktop\CHUYEN%20D&#7872;%20GI&#193;O%20D&#7908;C%20AM%20NHAC\khong%20loi%20trong%20com.mp3" TargetMode="External"/><Relationship Id="rId1" Type="http://schemas.openxmlformats.org/officeDocument/2006/relationships/audio" Target="file:///I:\gi&#225;o%20an%20be%20chuc%20xuan\cat%20B_%20CH_C%20XU_N%20V_%20HO_NG%20(mp3cut.net).mp3" TargetMode="Externa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HUYEN%20D&#7872;%20GI&#193;O%20D&#7908;C%20AM%20NHAC\khong%20loi%20trong%20com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HUYEN%20D&#7872;%20GI&#193;O%20D&#7908;C%20AM%20NHAC\TrongCom-ThanhThao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wers_fr0205-1">
            <a:extLst>
              <a:ext uri="{FF2B5EF4-FFF2-40B4-BE49-F238E27FC236}">
                <a16:creationId xmlns:a16="http://schemas.microsoft.com/office/drawing/2014/main" xmlns="" id="{FBF101E0-50FB-0402-BD9F-804EC263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5">
            <a:extLst>
              <a:ext uri="{FF2B5EF4-FFF2-40B4-BE49-F238E27FC236}">
                <a16:creationId xmlns:a16="http://schemas.microsoft.com/office/drawing/2014/main" xmlns="" id="{2B945B26-5A4D-31C5-1C72-C49136D763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572000"/>
            <a:ext cx="388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>
                <a:rot lat="21299989" lon="0" rev="0"/>
              </a:camera>
              <a:lightRig rig="legacyFlat3" dir="b"/>
            </a:scene3d>
            <a:sp3d extrusionH="121893000" prstMaterial="legacyMatte">
              <a:extrusionClr>
                <a:schemeClr val="bg1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ĐẠI HỒNG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WordArt 6">
            <a:extLst>
              <a:ext uri="{FF2B5EF4-FFF2-40B4-BE49-F238E27FC236}">
                <a16:creationId xmlns:a16="http://schemas.microsoft.com/office/drawing/2014/main" xmlns="" id="{07BBF5B3-3A1A-8DAE-AFC1-0F81EA43B6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257800"/>
            <a:ext cx="228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</a:p>
        </p:txBody>
      </p:sp>
      <p:sp>
        <p:nvSpPr>
          <p:cNvPr id="19463" name="WordArt 7">
            <a:extLst>
              <a:ext uri="{FF2B5EF4-FFF2-40B4-BE49-F238E27FC236}">
                <a16:creationId xmlns:a16="http://schemas.microsoft.com/office/drawing/2014/main" xmlns="" id="{F8E7CB17-84C1-97AE-22F5-145DAD2A2E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0938" y="1981200"/>
            <a:ext cx="9385738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6000" b="1" kern="10" dirty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ĐỀ: GIÁO DỤC ÂM NHẠC ĐA VĂN HOÁ VÙNG MIỀN</a:t>
            </a:r>
          </a:p>
        </p:txBody>
      </p:sp>
      <p:sp>
        <p:nvSpPr>
          <p:cNvPr id="2054" name="WordArt 8">
            <a:extLst>
              <a:ext uri="{FF2B5EF4-FFF2-40B4-BE49-F238E27FC236}">
                <a16:creationId xmlns:a16="http://schemas.microsoft.com/office/drawing/2014/main" xmlns="" id="{44A83C44-813C-814C-3776-5D44388505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71628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VỀ THĂM LỚP 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xmlns="" id="{278E4BF0-AF6D-FA3E-FD7F-20EA6A567BE1}"/>
              </a:ext>
            </a:extLst>
          </p:cNvPr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662152" y="1671144"/>
            <a:ext cx="10972800" cy="220454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Nhóm, cá nhân vận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rongCom-ThanhT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xmlns="" id="{278E4BF0-AF6D-FA3E-FD7F-20EA6A567BE1}"/>
              </a:ext>
            </a:extLst>
          </p:cNvPr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630620" y="2659013"/>
            <a:ext cx="109728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cô </a:t>
            </a:r>
            <a:r>
              <a:rPr lang="en-US" sz="3600" b="1" kern="1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rongCom-ThanhT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xmlns="" id="{278E4BF0-AF6D-FA3E-FD7F-20EA6A567BE1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630620" y="2659013"/>
            <a:ext cx="10972800" cy="1143000"/>
          </a:xfrm>
          <a:prstGeom prst="rect">
            <a:avLst/>
          </a:prstGeom>
        </p:spPr>
        <p:txBody>
          <a:bodyPr vert="horz" wrap="none" lIns="0" rIns="0" bIns="0" numCol="1" fromWordArt="1" anchor="b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Trẻ</a:t>
            </a:r>
            <a:r>
              <a:rPr kumimoji="0" lang="en-US" sz="3600" b="1" i="0" u="none" strike="noStrike" kern="10" cap="none" spc="0" normalizeH="0" baseline="0" noProof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vận động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TrongCom-ThanhT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xmlns="" id="{278E4BF0-AF6D-FA3E-FD7F-20EA6A567BE1}"/>
              </a:ext>
            </a:extLst>
          </p:cNvPr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630621" y="1429408"/>
            <a:ext cx="10972800" cy="261444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mời các cô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rongCom-ThanhT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H"/>
          <p:cNvPicPr>
            <a:picLocks noChangeAspect="1" noChangeArrowheads="1"/>
          </p:cNvPicPr>
          <p:nvPr/>
        </p:nvPicPr>
        <p:blipFill>
          <a:blip r:embed="rId3"/>
          <a:srcRect l="7777" t="7619" r="7462" b="87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xem video bac bo hoan chin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7558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images3070606_ao_tha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48027B-32EF-43DA-4D52-B6C27EF7C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9">
            <a:extLst>
              <a:ext uri="{FF2B5EF4-FFF2-40B4-BE49-F238E27FC236}">
                <a16:creationId xmlns:a16="http://schemas.microsoft.com/office/drawing/2014/main" xmlns="" id="{DC00EB57-E813-A60C-F600-127565681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30594" y="2819401"/>
            <a:ext cx="8170606" cy="1819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nghe: </a:t>
            </a:r>
            <a:r>
              <a:rPr lang="en-US" sz="3600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6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3600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ơi-Dân </a:t>
            </a:r>
            <a:r>
              <a:rPr lang="en-US" sz="36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Thái</a:t>
            </a:r>
          </a:p>
        </p:txBody>
      </p:sp>
      <p:pic>
        <p:nvPicPr>
          <p:cNvPr id="4" name="khong loi Inh Lả Ơ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91784" y="708248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8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>
            <a:extLst>
              <a:ext uri="{FF2B5EF4-FFF2-40B4-BE49-F238E27FC236}">
                <a16:creationId xmlns:a16="http://schemas.microsoft.com/office/drawing/2014/main" xmlns="" id="{DC00EB57-E813-A60C-F600-127565681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2129" y="1732006"/>
            <a:ext cx="8170606" cy="1819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nghe: </a:t>
            </a:r>
            <a:r>
              <a:rPr lang="en-US" sz="3600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6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3600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ơi-Dân </a:t>
            </a:r>
            <a:r>
              <a:rPr lang="en-US" sz="36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Thái</a:t>
            </a:r>
          </a:p>
        </p:txBody>
      </p:sp>
      <p:pic>
        <p:nvPicPr>
          <p:cNvPr id="3" name="INH LÃ OI VIDE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039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91E7556D-C725-B00F-9690-433B2030C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8738111C-74AF-6EC9-7A6A-D904F4EE67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4" descr="rc">
            <a:extLst>
              <a:ext uri="{FF2B5EF4-FFF2-40B4-BE49-F238E27FC236}">
                <a16:creationId xmlns:a16="http://schemas.microsoft.com/office/drawing/2014/main" xmlns="" id="{5165DB2E-60FB-77AA-ECD8-A7F3AB8B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WordArt 5">
            <a:extLst>
              <a:ext uri="{FF2B5EF4-FFF2-40B4-BE49-F238E27FC236}">
                <a16:creationId xmlns:a16="http://schemas.microsoft.com/office/drawing/2014/main" xmlns="" id="{07DCD635-45AB-D1AD-7E02-E4B59C965A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152400"/>
            <a:ext cx="5257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WordArt 9">
            <a:extLst>
              <a:ext uri="{FF2B5EF4-FFF2-40B4-BE49-F238E27FC236}">
                <a16:creationId xmlns:a16="http://schemas.microsoft.com/office/drawing/2014/main" xmlns="" id="{9709A311-C38F-2499-DB37-29ABD8A917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4038601"/>
            <a:ext cx="6705600" cy="1819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sức khỏe</a:t>
            </a:r>
          </a:p>
        </p:txBody>
      </p:sp>
      <p:pic>
        <p:nvPicPr>
          <p:cNvPr id="24586" name="Guichuhaiquan-Dangcapnhat_dbrb.mp3">
            <a:hlinkClick r:id="" action="ppaction://media"/>
            <a:extLst>
              <a:ext uri="{FF2B5EF4-FFF2-40B4-BE49-F238E27FC236}">
                <a16:creationId xmlns:a16="http://schemas.microsoft.com/office/drawing/2014/main" xmlns="" id="{80BF1F2C-F285-8561-2F58-D5FE609334A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46" fill="hold"/>
                                        <p:tgtEl>
                                          <p:spTgt spid="24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7073B-987F-707D-9282-4EBA7D75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WordArt 14">
            <a:extLst>
              <a:ext uri="{FF2B5EF4-FFF2-40B4-BE49-F238E27FC236}">
                <a16:creationId xmlns:a16="http://schemas.microsoft.com/office/drawing/2014/main" xmlns="" id="{BA1B45AF-5419-B72B-58F3-321AF79658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7391400" cy="609600"/>
          </a:xfrm>
          <a:prstGeom prst="rect">
            <a:avLst/>
          </a:prstGeom>
        </p:spPr>
        <p:txBody>
          <a:bodyPr wrap="none" numCol="1" fromWordArt="1">
            <a:prstTxWarp prst="textCurveUp">
              <a:avLst>
                <a:gd name="adj" fmla="val 10963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THẨM MỸ</a:t>
            </a:r>
          </a:p>
        </p:txBody>
      </p:sp>
      <p:sp>
        <p:nvSpPr>
          <p:cNvPr id="10" name="WordArt 18">
            <a:extLst>
              <a:ext uri="{FF2B5EF4-FFF2-40B4-BE49-F238E27FC236}">
                <a16:creationId xmlns:a16="http://schemas.microsoft.com/office/drawing/2014/main" xmlns="" id="{4FED2819-C9BB-F17A-C65A-6CF9FDC127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5050" y="3799681"/>
            <a:ext cx="5334000" cy="457200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>
                <a:ln w="3175" cap="rnd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3600" b="1" kern="10" smtClean="0">
                <a:ln w="3175" cap="rnd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smtClean="0">
                <a:ln w="3175" cap="rnd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kern="10" smtClean="0">
                <a:ln w="3175" cap="rnd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 </a:t>
            </a:r>
            <a:r>
              <a:rPr lang="vi-VN" sz="3600" b="1" kern="10" dirty="0">
                <a:ln w="3175" cap="rnd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Thanh Dung</a:t>
            </a:r>
            <a:endParaRPr lang="en-US" sz="3600" b="1" kern="10" dirty="0">
              <a:ln w="317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21">
            <a:extLst>
              <a:ext uri="{FF2B5EF4-FFF2-40B4-BE49-F238E27FC236}">
                <a16:creationId xmlns:a16="http://schemas.microsoft.com/office/drawing/2014/main" xmlns="" id="{2D32C00D-47A4-04CF-9941-EF9A095ADD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4150" y="5024040"/>
            <a:ext cx="4495800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9">
            <a:extLst>
              <a:ext uri="{FF2B5EF4-FFF2-40B4-BE49-F238E27FC236}">
                <a16:creationId xmlns:a16="http://schemas.microsoft.com/office/drawing/2014/main" xmlns="" id="{1F44C361-6A01-9DF6-D9D8-8B6565D755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9614" y="1709340"/>
            <a:ext cx="9490841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CanUp">
              <a:avLst>
                <a:gd name="adj" fmla="val 85713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 Quan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kern="10" dirty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</a:p>
        </p:txBody>
      </p:sp>
    </p:spTree>
    <p:extLst>
      <p:ext uri="{BB962C8B-B14F-4D97-AF65-F5344CB8AC3E}">
        <p14:creationId xmlns:p14="http://schemas.microsoft.com/office/powerpoint/2010/main" xmlns="" val="36760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>
            <a:extLst>
              <a:ext uri="{FF2B5EF4-FFF2-40B4-BE49-F238E27FC236}">
                <a16:creationId xmlns:a16="http://schemas.microsoft.com/office/drawing/2014/main" xmlns="" id="{8DDEB30F-546E-C44C-95E3-DD23E77FB307}"/>
              </a:ext>
            </a:extLst>
          </p:cNvPr>
          <p:cNvGrpSpPr/>
          <p:nvPr/>
        </p:nvGrpSpPr>
        <p:grpSpPr>
          <a:xfrm>
            <a:off x="4913555" y="622930"/>
            <a:ext cx="4804833" cy="4689649"/>
            <a:chOff x="5080000" y="1058332"/>
            <a:chExt cx="4804833" cy="4689649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xmlns="" id="{868DB6AF-BD04-FEB1-7C9C-24DC5DF12F53}"/>
                </a:ext>
              </a:extLst>
            </p:cNvPr>
            <p:cNvGrpSpPr/>
            <p:nvPr/>
          </p:nvGrpSpPr>
          <p:grpSpPr>
            <a:xfrm>
              <a:off x="5225932" y="1209848"/>
              <a:ext cx="4519334" cy="4400896"/>
              <a:chOff x="5021666" y="1004186"/>
              <a:chExt cx="4519334" cy="4400896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xmlns="" id="{D982D400-AC16-34B5-81F3-B37403F1FE8D}"/>
                  </a:ext>
                </a:extLst>
              </p:cNvPr>
              <p:cNvSpPr/>
              <p:nvPr/>
            </p:nvSpPr>
            <p:spPr>
              <a:xfrm rot="5400000">
                <a:off x="5051276" y="974576"/>
                <a:ext cx="2182448" cy="2241667"/>
              </a:xfrm>
              <a:custGeom>
                <a:avLst/>
                <a:gdLst>
                  <a:gd name="connsiteX0" fmla="*/ 0 w 2182448"/>
                  <a:gd name="connsiteY0" fmla="*/ 0 h 2241667"/>
                  <a:gd name="connsiteX1" fmla="*/ 2182448 w 2182448"/>
                  <a:gd name="connsiteY1" fmla="*/ 0 h 2241667"/>
                  <a:gd name="connsiteX2" fmla="*/ 2182448 w 2182448"/>
                  <a:gd name="connsiteY2" fmla="*/ 2241667 h 2241667"/>
                  <a:gd name="connsiteX3" fmla="*/ 1975374 w 2182448"/>
                  <a:gd name="connsiteY3" fmla="*/ 2230929 h 2241667"/>
                  <a:gd name="connsiteX4" fmla="*/ 10480 w 2182448"/>
                  <a:gd name="connsiteY4" fmla="*/ 213133 h 2241667"/>
                  <a:gd name="connsiteX5" fmla="*/ 0 w 2182448"/>
                  <a:gd name="connsiteY5" fmla="*/ 0 h 22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448" h="2241667">
                    <a:moveTo>
                      <a:pt x="0" y="0"/>
                    </a:moveTo>
                    <a:lnTo>
                      <a:pt x="2182448" y="0"/>
                    </a:lnTo>
                    <a:lnTo>
                      <a:pt x="2182448" y="2241667"/>
                    </a:lnTo>
                    <a:lnTo>
                      <a:pt x="1975374" y="2230929"/>
                    </a:lnTo>
                    <a:cubicBezTo>
                      <a:pt x="939341" y="2122881"/>
                      <a:pt x="115695" y="1277060"/>
                      <a:pt x="10480" y="2131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xmlns="" id="{3F908580-C8A6-9122-3AC3-F27A30141D64}"/>
                  </a:ext>
                </a:extLst>
              </p:cNvPr>
              <p:cNvSpPr/>
              <p:nvPr/>
            </p:nvSpPr>
            <p:spPr>
              <a:xfrm rot="5400000">
                <a:off x="7328943" y="974576"/>
                <a:ext cx="2182448" cy="2241667"/>
              </a:xfrm>
              <a:custGeom>
                <a:avLst/>
                <a:gdLst>
                  <a:gd name="connsiteX0" fmla="*/ 0 w 2182448"/>
                  <a:gd name="connsiteY0" fmla="*/ 2241667 h 2241667"/>
                  <a:gd name="connsiteX1" fmla="*/ 10480 w 2182448"/>
                  <a:gd name="connsiteY1" fmla="*/ 2028534 h 2241667"/>
                  <a:gd name="connsiteX2" fmla="*/ 1975374 w 2182448"/>
                  <a:gd name="connsiteY2" fmla="*/ 10738 h 2241667"/>
                  <a:gd name="connsiteX3" fmla="*/ 2182448 w 2182448"/>
                  <a:gd name="connsiteY3" fmla="*/ 0 h 2241667"/>
                  <a:gd name="connsiteX4" fmla="*/ 2182448 w 2182448"/>
                  <a:gd name="connsiteY4" fmla="*/ 2241667 h 2241667"/>
                  <a:gd name="connsiteX5" fmla="*/ 0 w 2182448"/>
                  <a:gd name="connsiteY5" fmla="*/ 2241667 h 22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448" h="2241667">
                    <a:moveTo>
                      <a:pt x="0" y="2241667"/>
                    </a:moveTo>
                    <a:lnTo>
                      <a:pt x="10480" y="2028534"/>
                    </a:lnTo>
                    <a:cubicBezTo>
                      <a:pt x="115695" y="964607"/>
                      <a:pt x="939341" y="118786"/>
                      <a:pt x="1975374" y="10738"/>
                    </a:cubicBezTo>
                    <a:lnTo>
                      <a:pt x="2182448" y="0"/>
                    </a:lnTo>
                    <a:lnTo>
                      <a:pt x="2182448" y="2241667"/>
                    </a:lnTo>
                    <a:lnTo>
                      <a:pt x="0" y="2241667"/>
                    </a:lnTo>
                    <a:close/>
                  </a:path>
                </a:pathLst>
              </a:custGeom>
              <a:solidFill>
                <a:srgbClr val="21C5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D9C8AC7D-F385-0C28-BBEC-4D44A4A15E19}"/>
                  </a:ext>
                </a:extLst>
              </p:cNvPr>
              <p:cNvSpPr/>
              <p:nvPr/>
            </p:nvSpPr>
            <p:spPr>
              <a:xfrm rot="5400000">
                <a:off x="5051276" y="3193024"/>
                <a:ext cx="2182448" cy="2241667"/>
              </a:xfrm>
              <a:custGeom>
                <a:avLst/>
                <a:gdLst>
                  <a:gd name="connsiteX0" fmla="*/ 0 w 2182448"/>
                  <a:gd name="connsiteY0" fmla="*/ 2241667 h 2241667"/>
                  <a:gd name="connsiteX1" fmla="*/ 0 w 2182448"/>
                  <a:gd name="connsiteY1" fmla="*/ 0 h 2241667"/>
                  <a:gd name="connsiteX2" fmla="*/ 2182448 w 2182448"/>
                  <a:gd name="connsiteY2" fmla="*/ 0 h 2241667"/>
                  <a:gd name="connsiteX3" fmla="*/ 2171968 w 2182448"/>
                  <a:gd name="connsiteY3" fmla="*/ 213133 h 2241667"/>
                  <a:gd name="connsiteX4" fmla="*/ 207074 w 2182448"/>
                  <a:gd name="connsiteY4" fmla="*/ 2230929 h 2241667"/>
                  <a:gd name="connsiteX5" fmla="*/ 0 w 2182448"/>
                  <a:gd name="connsiteY5" fmla="*/ 2241667 h 22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448" h="2241667">
                    <a:moveTo>
                      <a:pt x="0" y="2241667"/>
                    </a:moveTo>
                    <a:lnTo>
                      <a:pt x="0" y="0"/>
                    </a:lnTo>
                    <a:lnTo>
                      <a:pt x="2182448" y="0"/>
                    </a:lnTo>
                    <a:lnTo>
                      <a:pt x="2171968" y="213133"/>
                    </a:lnTo>
                    <a:cubicBezTo>
                      <a:pt x="2066753" y="1277060"/>
                      <a:pt x="1243107" y="2122881"/>
                      <a:pt x="207074" y="2230929"/>
                    </a:cubicBezTo>
                    <a:lnTo>
                      <a:pt x="0" y="2241667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1AF619BC-36C8-BBEC-9871-6EBA1FEC6538}"/>
                  </a:ext>
                </a:extLst>
              </p:cNvPr>
              <p:cNvSpPr/>
              <p:nvPr/>
            </p:nvSpPr>
            <p:spPr>
              <a:xfrm rot="5400000">
                <a:off x="7328943" y="3193024"/>
                <a:ext cx="2182448" cy="2241667"/>
              </a:xfrm>
              <a:custGeom>
                <a:avLst/>
                <a:gdLst>
                  <a:gd name="connsiteX0" fmla="*/ 0 w 2182448"/>
                  <a:gd name="connsiteY0" fmla="*/ 2241667 h 2241667"/>
                  <a:gd name="connsiteX1" fmla="*/ 0 w 2182448"/>
                  <a:gd name="connsiteY1" fmla="*/ 0 h 2241667"/>
                  <a:gd name="connsiteX2" fmla="*/ 207074 w 2182448"/>
                  <a:gd name="connsiteY2" fmla="*/ 10738 h 2241667"/>
                  <a:gd name="connsiteX3" fmla="*/ 2171968 w 2182448"/>
                  <a:gd name="connsiteY3" fmla="*/ 2028534 h 2241667"/>
                  <a:gd name="connsiteX4" fmla="*/ 2182448 w 2182448"/>
                  <a:gd name="connsiteY4" fmla="*/ 2241667 h 2241667"/>
                  <a:gd name="connsiteX5" fmla="*/ 0 w 2182448"/>
                  <a:gd name="connsiteY5" fmla="*/ 2241667 h 22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448" h="2241667">
                    <a:moveTo>
                      <a:pt x="0" y="2241667"/>
                    </a:moveTo>
                    <a:lnTo>
                      <a:pt x="0" y="0"/>
                    </a:lnTo>
                    <a:lnTo>
                      <a:pt x="207074" y="10738"/>
                    </a:lnTo>
                    <a:cubicBezTo>
                      <a:pt x="1243107" y="118786"/>
                      <a:pt x="2066753" y="964607"/>
                      <a:pt x="2171968" y="2028534"/>
                    </a:cubicBezTo>
                    <a:lnTo>
                      <a:pt x="2182448" y="2241667"/>
                    </a:lnTo>
                    <a:lnTo>
                      <a:pt x="0" y="22416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B74873A-B596-A5A1-1833-AFD20E974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650" t="11671" r="17837" b="9990"/>
            <a:stretch/>
          </p:blipFill>
          <p:spPr>
            <a:xfrm>
              <a:off x="5770955" y="3579649"/>
              <a:ext cx="1579107" cy="153246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C882ACE-9B81-6313-3FF5-FF89823A9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6568" y="2085838"/>
              <a:ext cx="1367859" cy="13724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FDE1BCA-C5B5-E58E-2034-C8367D73A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358331" y="2032772"/>
              <a:ext cx="1367859" cy="13724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B93C496-0E0C-67EC-36DA-1C609A191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4377" y="1554426"/>
              <a:ext cx="1657350" cy="17240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5FF6E3C-F14B-5BD4-D03B-80A66F892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10049" y="3117389"/>
              <a:ext cx="1826962" cy="1826962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996D64B-7C84-F175-6645-B56D89803BCB}"/>
                </a:ext>
              </a:extLst>
            </p:cNvPr>
            <p:cNvSpPr/>
            <p:nvPr/>
          </p:nvSpPr>
          <p:spPr>
            <a:xfrm>
              <a:off x="7270233" y="3200104"/>
              <a:ext cx="430733" cy="42038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xmlns="" id="{DA41F847-7FF6-3906-DD99-11CA15D9AB55}"/>
                </a:ext>
              </a:extLst>
            </p:cNvPr>
            <p:cNvSpPr/>
            <p:nvPr/>
          </p:nvSpPr>
          <p:spPr>
            <a:xfrm>
              <a:off x="5080000" y="1058332"/>
              <a:ext cx="4804833" cy="4689649"/>
            </a:xfrm>
            <a:prstGeom prst="donut">
              <a:avLst>
                <a:gd name="adj" fmla="val 3067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7054F237-AE41-CC29-CE27-8839CBBE4BD7}"/>
              </a:ext>
            </a:extLst>
          </p:cNvPr>
          <p:cNvSpPr/>
          <p:nvPr/>
        </p:nvSpPr>
        <p:spPr>
          <a:xfrm>
            <a:off x="3397872" y="3294772"/>
            <a:ext cx="1862667" cy="283465"/>
          </a:xfrm>
          <a:custGeom>
            <a:avLst/>
            <a:gdLst>
              <a:gd name="connsiteX0" fmla="*/ 0 w 1862667"/>
              <a:gd name="connsiteY0" fmla="*/ 0 h 283465"/>
              <a:gd name="connsiteX1" fmla="*/ 1600200 w 1862667"/>
              <a:gd name="connsiteY1" fmla="*/ 0 h 283465"/>
              <a:gd name="connsiteX2" fmla="*/ 1600200 w 1862667"/>
              <a:gd name="connsiteY2" fmla="*/ 1 h 283465"/>
              <a:gd name="connsiteX3" fmla="*/ 1862667 w 1862667"/>
              <a:gd name="connsiteY3" fmla="*/ 141733 h 283465"/>
              <a:gd name="connsiteX4" fmla="*/ 1600200 w 1862667"/>
              <a:gd name="connsiteY4" fmla="*/ 283465 h 283465"/>
              <a:gd name="connsiteX5" fmla="*/ 1600200 w 1862667"/>
              <a:gd name="connsiteY5" fmla="*/ 279400 h 283465"/>
              <a:gd name="connsiteX6" fmla="*/ 0 w 1862667"/>
              <a:gd name="connsiteY6" fmla="*/ 279400 h 28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667" h="283465">
                <a:moveTo>
                  <a:pt x="0" y="0"/>
                </a:moveTo>
                <a:lnTo>
                  <a:pt x="1600200" y="0"/>
                </a:lnTo>
                <a:lnTo>
                  <a:pt x="1600200" y="1"/>
                </a:lnTo>
                <a:lnTo>
                  <a:pt x="1862667" y="141733"/>
                </a:lnTo>
                <a:lnTo>
                  <a:pt x="1600200" y="283465"/>
                </a:lnTo>
                <a:lnTo>
                  <a:pt x="1600200" y="279400"/>
                </a:lnTo>
                <a:lnTo>
                  <a:pt x="0" y="2794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1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xmlns="" id="{16F5FB3A-CE89-25EF-C824-2672CFDD0425}"/>
              </a:ext>
            </a:extLst>
          </p:cNvPr>
          <p:cNvSpPr/>
          <p:nvPr/>
        </p:nvSpPr>
        <p:spPr>
          <a:xfrm>
            <a:off x="528254" y="1737595"/>
            <a:ext cx="3272691" cy="3525602"/>
          </a:xfrm>
          <a:prstGeom prst="irregularSeal1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 cha cha trò ch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039600" y="6501714"/>
            <a:ext cx="304800" cy="356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DDEB30F-546E-C44C-95E3-DD23E77FB307}"/>
              </a:ext>
            </a:extLst>
          </p:cNvPr>
          <p:cNvGrpSpPr/>
          <p:nvPr/>
        </p:nvGrpSpPr>
        <p:grpSpPr>
          <a:xfrm>
            <a:off x="4955596" y="685992"/>
            <a:ext cx="4804833" cy="4689649"/>
            <a:chOff x="5080000" y="1058332"/>
            <a:chExt cx="4804833" cy="46896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8DB6AF-BD04-FEB1-7C9C-24DC5DF12F53}"/>
                </a:ext>
              </a:extLst>
            </p:cNvPr>
            <p:cNvGrpSpPr/>
            <p:nvPr/>
          </p:nvGrpSpPr>
          <p:grpSpPr>
            <a:xfrm>
              <a:off x="5225932" y="1209848"/>
              <a:ext cx="4519334" cy="4400896"/>
              <a:chOff x="5021666" y="1004186"/>
              <a:chExt cx="4519334" cy="4400896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xmlns="" id="{D982D400-AC16-34B5-81F3-B37403F1FE8D}"/>
                  </a:ext>
                </a:extLst>
              </p:cNvPr>
              <p:cNvSpPr/>
              <p:nvPr/>
            </p:nvSpPr>
            <p:spPr>
              <a:xfrm rot="5400000">
                <a:off x="5051276" y="974576"/>
                <a:ext cx="2182448" cy="2241667"/>
              </a:xfrm>
              <a:custGeom>
                <a:avLst/>
                <a:gdLst>
                  <a:gd name="connsiteX0" fmla="*/ 0 w 2182448"/>
                  <a:gd name="connsiteY0" fmla="*/ 0 h 2241667"/>
                  <a:gd name="connsiteX1" fmla="*/ 2182448 w 2182448"/>
                  <a:gd name="connsiteY1" fmla="*/ 0 h 2241667"/>
                  <a:gd name="connsiteX2" fmla="*/ 2182448 w 2182448"/>
                  <a:gd name="connsiteY2" fmla="*/ 2241667 h 2241667"/>
                  <a:gd name="connsiteX3" fmla="*/ 1975374 w 2182448"/>
                  <a:gd name="connsiteY3" fmla="*/ 2230929 h 2241667"/>
                  <a:gd name="connsiteX4" fmla="*/ 10480 w 2182448"/>
                  <a:gd name="connsiteY4" fmla="*/ 213133 h 2241667"/>
                  <a:gd name="connsiteX5" fmla="*/ 0 w 2182448"/>
                  <a:gd name="connsiteY5" fmla="*/ 0 h 22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448" h="2241667">
                    <a:moveTo>
                      <a:pt x="0" y="0"/>
                    </a:moveTo>
                    <a:lnTo>
                      <a:pt x="2182448" y="0"/>
                    </a:lnTo>
                    <a:lnTo>
                      <a:pt x="2182448" y="2241667"/>
                    </a:lnTo>
                    <a:lnTo>
                      <a:pt x="1975374" y="2230929"/>
                    </a:lnTo>
                    <a:cubicBezTo>
                      <a:pt x="939341" y="2122881"/>
                      <a:pt x="115695" y="1277060"/>
                      <a:pt x="10480" y="2131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xmlns="" id="{3F908580-C8A6-9122-3AC3-F27A30141D64}"/>
                  </a:ext>
                </a:extLst>
              </p:cNvPr>
              <p:cNvSpPr/>
              <p:nvPr/>
            </p:nvSpPr>
            <p:spPr>
              <a:xfrm rot="5400000">
                <a:off x="7328943" y="974576"/>
                <a:ext cx="2182448" cy="2241667"/>
              </a:xfrm>
              <a:custGeom>
                <a:avLst/>
                <a:gdLst>
                  <a:gd name="connsiteX0" fmla="*/ 0 w 2182448"/>
                  <a:gd name="connsiteY0" fmla="*/ 2241667 h 2241667"/>
                  <a:gd name="connsiteX1" fmla="*/ 10480 w 2182448"/>
                  <a:gd name="connsiteY1" fmla="*/ 2028534 h 2241667"/>
                  <a:gd name="connsiteX2" fmla="*/ 1975374 w 2182448"/>
                  <a:gd name="connsiteY2" fmla="*/ 10738 h 2241667"/>
                  <a:gd name="connsiteX3" fmla="*/ 2182448 w 2182448"/>
                  <a:gd name="connsiteY3" fmla="*/ 0 h 2241667"/>
                  <a:gd name="connsiteX4" fmla="*/ 2182448 w 2182448"/>
                  <a:gd name="connsiteY4" fmla="*/ 2241667 h 2241667"/>
                  <a:gd name="connsiteX5" fmla="*/ 0 w 2182448"/>
                  <a:gd name="connsiteY5" fmla="*/ 2241667 h 22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448" h="2241667">
                    <a:moveTo>
                      <a:pt x="0" y="2241667"/>
                    </a:moveTo>
                    <a:lnTo>
                      <a:pt x="10480" y="2028534"/>
                    </a:lnTo>
                    <a:cubicBezTo>
                      <a:pt x="115695" y="964607"/>
                      <a:pt x="939341" y="118786"/>
                      <a:pt x="1975374" y="10738"/>
                    </a:cubicBezTo>
                    <a:lnTo>
                      <a:pt x="2182448" y="0"/>
                    </a:lnTo>
                    <a:lnTo>
                      <a:pt x="2182448" y="2241667"/>
                    </a:lnTo>
                    <a:lnTo>
                      <a:pt x="0" y="2241667"/>
                    </a:lnTo>
                    <a:close/>
                  </a:path>
                </a:pathLst>
              </a:custGeom>
              <a:solidFill>
                <a:srgbClr val="21C5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D9C8AC7D-F385-0C28-BBEC-4D44A4A15E19}"/>
                  </a:ext>
                </a:extLst>
              </p:cNvPr>
              <p:cNvSpPr/>
              <p:nvPr/>
            </p:nvSpPr>
            <p:spPr>
              <a:xfrm rot="5400000">
                <a:off x="5051276" y="3193024"/>
                <a:ext cx="2182448" cy="2241667"/>
              </a:xfrm>
              <a:custGeom>
                <a:avLst/>
                <a:gdLst>
                  <a:gd name="connsiteX0" fmla="*/ 0 w 2182448"/>
                  <a:gd name="connsiteY0" fmla="*/ 2241667 h 2241667"/>
                  <a:gd name="connsiteX1" fmla="*/ 0 w 2182448"/>
                  <a:gd name="connsiteY1" fmla="*/ 0 h 2241667"/>
                  <a:gd name="connsiteX2" fmla="*/ 2182448 w 2182448"/>
                  <a:gd name="connsiteY2" fmla="*/ 0 h 2241667"/>
                  <a:gd name="connsiteX3" fmla="*/ 2171968 w 2182448"/>
                  <a:gd name="connsiteY3" fmla="*/ 213133 h 2241667"/>
                  <a:gd name="connsiteX4" fmla="*/ 207074 w 2182448"/>
                  <a:gd name="connsiteY4" fmla="*/ 2230929 h 2241667"/>
                  <a:gd name="connsiteX5" fmla="*/ 0 w 2182448"/>
                  <a:gd name="connsiteY5" fmla="*/ 2241667 h 22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448" h="2241667">
                    <a:moveTo>
                      <a:pt x="0" y="2241667"/>
                    </a:moveTo>
                    <a:lnTo>
                      <a:pt x="0" y="0"/>
                    </a:lnTo>
                    <a:lnTo>
                      <a:pt x="2182448" y="0"/>
                    </a:lnTo>
                    <a:lnTo>
                      <a:pt x="2171968" y="213133"/>
                    </a:lnTo>
                    <a:cubicBezTo>
                      <a:pt x="2066753" y="1277060"/>
                      <a:pt x="1243107" y="2122881"/>
                      <a:pt x="207074" y="2230929"/>
                    </a:cubicBezTo>
                    <a:lnTo>
                      <a:pt x="0" y="224166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1AF619BC-36C8-BBEC-9871-6EBA1FEC6538}"/>
                  </a:ext>
                </a:extLst>
              </p:cNvPr>
              <p:cNvSpPr/>
              <p:nvPr/>
            </p:nvSpPr>
            <p:spPr>
              <a:xfrm rot="5400000">
                <a:off x="7328943" y="3193024"/>
                <a:ext cx="2182448" cy="2241667"/>
              </a:xfrm>
              <a:custGeom>
                <a:avLst/>
                <a:gdLst>
                  <a:gd name="connsiteX0" fmla="*/ 0 w 2182448"/>
                  <a:gd name="connsiteY0" fmla="*/ 2241667 h 2241667"/>
                  <a:gd name="connsiteX1" fmla="*/ 0 w 2182448"/>
                  <a:gd name="connsiteY1" fmla="*/ 0 h 2241667"/>
                  <a:gd name="connsiteX2" fmla="*/ 207074 w 2182448"/>
                  <a:gd name="connsiteY2" fmla="*/ 10738 h 2241667"/>
                  <a:gd name="connsiteX3" fmla="*/ 2171968 w 2182448"/>
                  <a:gd name="connsiteY3" fmla="*/ 2028534 h 2241667"/>
                  <a:gd name="connsiteX4" fmla="*/ 2182448 w 2182448"/>
                  <a:gd name="connsiteY4" fmla="*/ 2241667 h 2241667"/>
                  <a:gd name="connsiteX5" fmla="*/ 0 w 2182448"/>
                  <a:gd name="connsiteY5" fmla="*/ 2241667 h 22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448" h="2241667">
                    <a:moveTo>
                      <a:pt x="0" y="2241667"/>
                    </a:moveTo>
                    <a:lnTo>
                      <a:pt x="0" y="0"/>
                    </a:lnTo>
                    <a:lnTo>
                      <a:pt x="207074" y="10738"/>
                    </a:lnTo>
                    <a:cubicBezTo>
                      <a:pt x="1243107" y="118786"/>
                      <a:pt x="2066753" y="964607"/>
                      <a:pt x="2171968" y="2028534"/>
                    </a:cubicBezTo>
                    <a:lnTo>
                      <a:pt x="2182448" y="2241667"/>
                    </a:lnTo>
                    <a:lnTo>
                      <a:pt x="0" y="22416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B74873A-B596-A5A1-1833-AFD20E974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650" t="11671" r="17837" b="9990"/>
            <a:stretch/>
          </p:blipFill>
          <p:spPr>
            <a:xfrm>
              <a:off x="7578734" y="1803400"/>
              <a:ext cx="1579107" cy="153246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C882ACE-9B81-6313-3FF5-FF89823A9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6568" y="2085838"/>
              <a:ext cx="1367859" cy="13724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FDE1BCA-C5B5-E58E-2034-C8367D73A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358331" y="2032772"/>
              <a:ext cx="1367859" cy="13724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B93C496-0E0C-67EC-36DA-1C609A191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51275" y="3524016"/>
              <a:ext cx="1657350" cy="17240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5FF6E3C-F14B-5BD4-D03B-80A66F892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10049" y="3117389"/>
              <a:ext cx="1826962" cy="1826962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996D64B-7C84-F175-6645-B56D89803BCB}"/>
                </a:ext>
              </a:extLst>
            </p:cNvPr>
            <p:cNvSpPr/>
            <p:nvPr/>
          </p:nvSpPr>
          <p:spPr>
            <a:xfrm>
              <a:off x="7270233" y="3200104"/>
              <a:ext cx="430733" cy="42038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xmlns="" id="{DA41F847-7FF6-3906-DD99-11CA15D9AB55}"/>
                </a:ext>
              </a:extLst>
            </p:cNvPr>
            <p:cNvSpPr/>
            <p:nvPr/>
          </p:nvSpPr>
          <p:spPr>
            <a:xfrm>
              <a:off x="5080000" y="1058332"/>
              <a:ext cx="4804833" cy="4689649"/>
            </a:xfrm>
            <a:prstGeom prst="donut">
              <a:avLst>
                <a:gd name="adj" fmla="val 3067"/>
              </a:avLst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7054F237-AE41-CC29-CE27-8839CBBE4BD7}"/>
              </a:ext>
            </a:extLst>
          </p:cNvPr>
          <p:cNvSpPr/>
          <p:nvPr/>
        </p:nvSpPr>
        <p:spPr>
          <a:xfrm>
            <a:off x="3595628" y="3283065"/>
            <a:ext cx="1862667" cy="283465"/>
          </a:xfrm>
          <a:custGeom>
            <a:avLst/>
            <a:gdLst>
              <a:gd name="connsiteX0" fmla="*/ 0 w 1862667"/>
              <a:gd name="connsiteY0" fmla="*/ 0 h 283465"/>
              <a:gd name="connsiteX1" fmla="*/ 1600200 w 1862667"/>
              <a:gd name="connsiteY1" fmla="*/ 0 h 283465"/>
              <a:gd name="connsiteX2" fmla="*/ 1600200 w 1862667"/>
              <a:gd name="connsiteY2" fmla="*/ 1 h 283465"/>
              <a:gd name="connsiteX3" fmla="*/ 1862667 w 1862667"/>
              <a:gd name="connsiteY3" fmla="*/ 141733 h 283465"/>
              <a:gd name="connsiteX4" fmla="*/ 1600200 w 1862667"/>
              <a:gd name="connsiteY4" fmla="*/ 283465 h 283465"/>
              <a:gd name="connsiteX5" fmla="*/ 1600200 w 1862667"/>
              <a:gd name="connsiteY5" fmla="*/ 279400 h 283465"/>
              <a:gd name="connsiteX6" fmla="*/ 0 w 1862667"/>
              <a:gd name="connsiteY6" fmla="*/ 279400 h 28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667" h="283465">
                <a:moveTo>
                  <a:pt x="0" y="0"/>
                </a:moveTo>
                <a:lnTo>
                  <a:pt x="1600200" y="0"/>
                </a:lnTo>
                <a:lnTo>
                  <a:pt x="1600200" y="1"/>
                </a:lnTo>
                <a:lnTo>
                  <a:pt x="1862667" y="141733"/>
                </a:lnTo>
                <a:lnTo>
                  <a:pt x="1600200" y="283465"/>
                </a:lnTo>
                <a:lnTo>
                  <a:pt x="1600200" y="279400"/>
                </a:lnTo>
                <a:lnTo>
                  <a:pt x="0" y="2794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1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xmlns="" id="{16F5FB3A-CE89-25EF-C824-2672CFDD0425}"/>
              </a:ext>
            </a:extLst>
          </p:cNvPr>
          <p:cNvSpPr/>
          <p:nvPr/>
        </p:nvSpPr>
        <p:spPr>
          <a:xfrm>
            <a:off x="528254" y="1737595"/>
            <a:ext cx="3272691" cy="3525602"/>
          </a:xfrm>
          <a:prstGeom prst="irregularSeal1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9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ongCom-ThanhT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039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415FE83D-62FD-21E9-947D-036827CE69B1}"/>
              </a:ext>
            </a:extLst>
          </p:cNvPr>
          <p:cNvSpPr/>
          <p:nvPr/>
        </p:nvSpPr>
        <p:spPr bwMode="auto">
          <a:xfrm>
            <a:off x="2338389" y="584201"/>
            <a:ext cx="7072313" cy="6197599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7" name="Picture 3" descr="C:\Documents and Settings\culi\My Documents\My Pictures\a.gif">
            <a:extLst>
              <a:ext uri="{FF2B5EF4-FFF2-40B4-BE49-F238E27FC236}">
                <a16:creationId xmlns:a16="http://schemas.microsoft.com/office/drawing/2014/main" xmlns="" id="{AC0CEAEE-AC8B-1E67-167B-FA69FF1E48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-176213"/>
            <a:ext cx="1752600" cy="15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C:\Documents and Settings\culi\My Documents\My Pictures\a.gif">
            <a:extLst>
              <a:ext uri="{FF2B5EF4-FFF2-40B4-BE49-F238E27FC236}">
                <a16:creationId xmlns:a16="http://schemas.microsoft.com/office/drawing/2014/main" xmlns="" id="{A549424D-C1CF-636F-14B0-7853B1147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70526"/>
            <a:ext cx="1752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Freeform 3">
            <a:extLst>
              <a:ext uri="{FF2B5EF4-FFF2-40B4-BE49-F238E27FC236}">
                <a16:creationId xmlns:a16="http://schemas.microsoft.com/office/drawing/2014/main" xmlns="" id="{B1778D34-4EBD-90AA-49BA-B36E0A3B2135}"/>
              </a:ext>
            </a:extLst>
          </p:cNvPr>
          <p:cNvGrpSpPr>
            <a:grpSpLocks/>
          </p:cNvGrpSpPr>
          <p:nvPr/>
        </p:nvGrpSpPr>
        <p:grpSpPr bwMode="auto">
          <a:xfrm rot="16217626" flipH="1">
            <a:off x="2597315" y="-2799518"/>
            <a:ext cx="6976544" cy="12566895"/>
            <a:chOff x="-35" y="257"/>
            <a:chExt cx="4601" cy="4048"/>
          </a:xfrm>
        </p:grpSpPr>
        <p:pic>
          <p:nvPicPr>
            <p:cNvPr id="8203" name="Freeform 3">
              <a:extLst>
                <a:ext uri="{FF2B5EF4-FFF2-40B4-BE49-F238E27FC236}">
                  <a16:creationId xmlns:a16="http://schemas.microsoft.com/office/drawing/2014/main" xmlns="" id="{52EDD9C9-907D-70DA-264A-E53D06B8DF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" y="257"/>
              <a:ext cx="4601" cy="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9">
              <a:extLst>
                <a:ext uri="{FF2B5EF4-FFF2-40B4-BE49-F238E27FC236}">
                  <a16:creationId xmlns:a16="http://schemas.microsoft.com/office/drawing/2014/main" xmlns="" id="{61B8A092-8E47-6D9C-E953-C656CE6E9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" y="330"/>
              <a:ext cx="4455" cy="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200" name="Picture 10" descr="MNOTE009">
            <a:extLst>
              <a:ext uri="{FF2B5EF4-FFF2-40B4-BE49-F238E27FC236}">
                <a16:creationId xmlns:a16="http://schemas.microsoft.com/office/drawing/2014/main" xmlns="" id="{6E0BCD58-D96B-A49C-3ABF-9C8EA9BA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1"/>
            <a:ext cx="777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WordArt 11">
            <a:extLst>
              <a:ext uri="{FF2B5EF4-FFF2-40B4-BE49-F238E27FC236}">
                <a16:creationId xmlns:a16="http://schemas.microsoft.com/office/drawing/2014/main" xmlns="" id="{B1EA8F7C-86FA-1846-B3EB-27196D23BC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609600"/>
            <a:ext cx="62484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8" name="cat B_ CH_C XU_N V_ HO_NG (mp3cut.net).mp3">
            <a:hlinkClick r:id="" action="ppaction://media"/>
            <a:extLst>
              <a:ext uri="{FF2B5EF4-FFF2-40B4-BE49-F238E27FC236}">
                <a16:creationId xmlns:a16="http://schemas.microsoft.com/office/drawing/2014/main" xmlns="" id="{FE25B5E5-1912-03C7-0A17-4846E008984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hong loi trong 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2192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ecture_1">
            <a:extLst>
              <a:ext uri="{FF2B5EF4-FFF2-40B4-BE49-F238E27FC236}">
                <a16:creationId xmlns:a16="http://schemas.microsoft.com/office/drawing/2014/main" xmlns="" id="{1E2C55EF-30FE-6574-97E9-92F0F487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11">
            <a:extLst>
              <a:ext uri="{FF2B5EF4-FFF2-40B4-BE49-F238E27FC236}">
                <a16:creationId xmlns:a16="http://schemas.microsoft.com/office/drawing/2014/main" xmlns="" id="{278E4BF0-AF6D-FA3E-FD7F-20EA6A567B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124200"/>
            <a:ext cx="71628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hong loi trong 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039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xmlns="" id="{278E4BF0-AF6D-FA3E-FD7F-20EA6A567BE1}"/>
              </a:ext>
            </a:extLst>
          </p:cNvPr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662152" y="1671144"/>
            <a:ext cx="10972800" cy="220454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ongCom-ThanhT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039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1444</TotalTime>
  <Words>141</Words>
  <Application>Microsoft Office PowerPoint</Application>
  <PresentationFormat>Custom</PresentationFormat>
  <Paragraphs>22</Paragraphs>
  <Slides>18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Hai cô vận động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2024-01-07T07:16:24Z</dcterms:created>
  <dcterms:modified xsi:type="dcterms:W3CDTF">2024-01-12T01:58:08Z</dcterms:modified>
</cp:coreProperties>
</file>