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3" r:id="rId2"/>
    <p:sldId id="360" r:id="rId3"/>
    <p:sldId id="363" r:id="rId4"/>
    <p:sldId id="367" r:id="rId5"/>
    <p:sldId id="364" r:id="rId6"/>
    <p:sldId id="366" r:id="rId7"/>
    <p:sldId id="368" r:id="rId8"/>
    <p:sldId id="369" r:id="rId9"/>
    <p:sldId id="370" r:id="rId10"/>
    <p:sldId id="371" r:id="rId11"/>
    <p:sldId id="361" r:id="rId12"/>
    <p:sldId id="362" r:id="rId13"/>
    <p:sldId id="341" r:id="rId14"/>
    <p:sldId id="349" r:id="rId15"/>
    <p:sldId id="294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99"/>
    <a:srgbClr val="D60093"/>
    <a:srgbClr val="00FFFF"/>
    <a:srgbClr val="FFCC00"/>
    <a:srgbClr val="FF0000"/>
    <a:srgbClr val="F7A7EC"/>
    <a:srgbClr val="663300"/>
    <a:srgbClr val="00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391" autoAdjust="0"/>
  </p:normalViewPr>
  <p:slideViewPr>
    <p:cSldViewPr>
      <p:cViewPr>
        <p:scale>
          <a:sx n="70" d="100"/>
          <a:sy n="70" d="100"/>
        </p:scale>
        <p:origin x="-142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fld id="{1C75F356-6614-42A9-BD86-04315A0F97E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2687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 smtClean="0"/>
              <a:t>Click to edit Master text styles</a:t>
            </a:r>
          </a:p>
          <a:p>
            <a:pPr lvl="1"/>
            <a:r>
              <a:rPr lang="vi-VN" noProof="0" smtClean="0"/>
              <a:t>Second level</a:t>
            </a:r>
          </a:p>
          <a:p>
            <a:pPr lvl="2"/>
            <a:r>
              <a:rPr lang="vi-VN" noProof="0" smtClean="0"/>
              <a:t>Third level</a:t>
            </a:r>
          </a:p>
          <a:p>
            <a:pPr lvl="3"/>
            <a:r>
              <a:rPr lang="vi-VN" noProof="0" smtClean="0"/>
              <a:t>Fourth level</a:t>
            </a:r>
          </a:p>
          <a:p>
            <a:pPr lvl="4"/>
            <a:r>
              <a:rPr lang="vi-VN" noProof="0" smtClean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fld id="{95032858-6B8D-4050-98CD-47297F88AE1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194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vant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vant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vant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vant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van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897146-206C-4559-A870-029C490D429D}" type="slidenum">
              <a:rPr lang="vi-VN"/>
              <a:pPr/>
              <a:t>15</a:t>
            </a:fld>
            <a:endParaRPr lang="vi-VN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4D0E3-F52B-46AF-937F-FA88B60C9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C042-5366-4A9A-A611-1BD65215A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2C8A8-7D48-40BF-B3B1-8725160A3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4C1E0-D8F1-4DFC-BFBE-0DBA2C53A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57243-167A-451A-905D-BB307BA8A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7A514-19CF-4D11-8C4C-8C078154A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DC9AA-FA3B-4807-8D99-45CE07237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08938-B901-4D63-93B3-9BE94D217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57BF5-3C74-4400-A94A-2C314B96D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DB075-5304-4384-BC13-D462F7E07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E9DC7-53D2-4D2D-97A4-A05291D95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D10F227-4E42-4C7C-9FBA-736CF3D05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wmf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dirty="0" smtClean="0"/>
          </a:p>
        </p:txBody>
      </p:sp>
      <p:pic>
        <p:nvPicPr>
          <p:cNvPr id="9218" name="Picture 2" descr="DẠY TRẺ QUA THƠ | Mầm non Hoa M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" y="-76200"/>
            <a:ext cx="9138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53644" y="5788"/>
            <a:ext cx="617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i="0" dirty="0" smtClean="0"/>
              <a:t>TRƯỜNG </a:t>
            </a:r>
            <a:r>
              <a:rPr lang="en-US" sz="1800" i="0" dirty="0"/>
              <a:t>MẦM NON </a:t>
            </a:r>
            <a:r>
              <a:rPr lang="vi-VN" sz="1800" i="0" dirty="0" smtClean="0"/>
              <a:t>ĐẠI HỒNG</a:t>
            </a:r>
            <a:endParaRPr lang="en-US" sz="1800" i="0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42900" y="685800"/>
            <a:ext cx="84582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i="0" dirty="0" smtClean="0"/>
              <a:t>CHỦ ĐỀ: PHƯƠNG TIỆN GIAO THÔNG</a:t>
            </a:r>
            <a:endParaRPr lang="en-US" i="0" dirty="0"/>
          </a:p>
          <a:p>
            <a:pPr algn="ctr">
              <a:spcBef>
                <a:spcPct val="50000"/>
              </a:spcBef>
            </a:pPr>
            <a:endParaRPr lang="en-US" i="0" dirty="0">
              <a:solidFill>
                <a:srgbClr val="FFFF00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28600" y="1219200"/>
            <a:ext cx="8458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i="0" dirty="0" smtClean="0"/>
              <a:t>Chủ đề</a:t>
            </a:r>
            <a:r>
              <a:rPr lang="vi-VN" sz="3000" i="0" dirty="0" smtClean="0"/>
              <a:t> nhánh</a:t>
            </a:r>
            <a:r>
              <a:rPr lang="en-US" sz="3000" i="0" dirty="0" smtClean="0"/>
              <a:t>: </a:t>
            </a:r>
            <a:r>
              <a:rPr lang="vi-VN" sz="3000" i="0" dirty="0" smtClean="0"/>
              <a:t>Phương tiện giao thông đường bộ</a:t>
            </a:r>
            <a:endParaRPr lang="en-US" sz="3000" i="0" dirty="0"/>
          </a:p>
        </p:txBody>
      </p:sp>
      <p:sp>
        <p:nvSpPr>
          <p:cNvPr id="14" name="Rectangle 13"/>
          <p:cNvSpPr/>
          <p:nvPr/>
        </p:nvSpPr>
        <p:spPr>
          <a:xfrm>
            <a:off x="392521" y="4819766"/>
            <a:ext cx="778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vi-VN" sz="540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Đề tài: Thơ Xe chữa cháy</a:t>
            </a:r>
            <a:endParaRPr lang="en-US" sz="5400" b="1" cap="none" spc="0" dirty="0">
              <a:ln w="18000">
                <a:solidFill>
                  <a:srgbClr val="FFFF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45088" y="5686174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0" dirty="0" smtClean="0"/>
              <a:t>  </a:t>
            </a:r>
            <a:r>
              <a:rPr lang="en-US" sz="2800" i="0" dirty="0" smtClean="0"/>
              <a:t>Lớp : Mẫu </a:t>
            </a:r>
            <a:r>
              <a:rPr lang="en-US" sz="2800" i="0" dirty="0" err="1" smtClean="0"/>
              <a:t>giáo</a:t>
            </a:r>
            <a:r>
              <a:rPr lang="en-US" sz="2800" i="0" dirty="0" smtClean="0"/>
              <a:t> </a:t>
            </a:r>
            <a:r>
              <a:rPr lang="vi-VN" sz="2800" i="0" dirty="0" smtClean="0"/>
              <a:t>bé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2895600" y="24384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0" b="36257"/>
          <a:stretch/>
        </p:blipFill>
        <p:spPr bwMode="auto">
          <a:xfrm>
            <a:off x="0" y="-2060"/>
            <a:ext cx="9144000" cy="686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4"/>
          <p:cNvSpPr/>
          <p:nvPr/>
        </p:nvSpPr>
        <p:spPr bwMode="auto">
          <a:xfrm>
            <a:off x="5410200" y="20598"/>
            <a:ext cx="4114800" cy="2722602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4175" y="304800"/>
            <a:ext cx="284084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31550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Nhà nào bốc lửa</a:t>
            </a:r>
            <a:endParaRPr lang="en-US" sz="3000" b="1" cap="none" spc="0" dirty="0">
              <a:ln w="31550" cmpd="sng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9390" y="857787"/>
            <a:ext cx="265649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31550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Tôi dập liền tay</a:t>
            </a:r>
            <a:endParaRPr lang="en-US" sz="3000" b="1" cap="none" spc="0" dirty="0">
              <a:ln w="31550" cmpd="sng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0570" y="1288197"/>
            <a:ext cx="288572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31550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Ai gọi chữa cháy</a:t>
            </a:r>
            <a:endParaRPr lang="en-US" sz="3000" b="1" cap="none" spc="0" dirty="0">
              <a:ln w="31550" cmpd="sng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68365" y="1752600"/>
            <a:ext cx="320793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31550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Có ngay! Có ngay!</a:t>
            </a:r>
            <a:endParaRPr lang="en-US" sz="3000" b="1" cap="none" spc="0" dirty="0">
              <a:ln w="31550" cmpd="sng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670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TGDD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04" y="0"/>
            <a:ext cx="915232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4433" y="2581870"/>
            <a:ext cx="40655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 smtClean="0">
                <a:ln w="11430"/>
                <a:solidFill>
                  <a:srgbClr val="00B05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“Chạy như bay”</a:t>
            </a:r>
            <a:endParaRPr lang="en-US" sz="4400" b="1" cap="none" spc="0" dirty="0">
              <a:ln w="11430"/>
              <a:solidFill>
                <a:srgbClr val="00B05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250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TGDD\Desktop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26639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53101" y="2362200"/>
            <a:ext cx="38459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800" b="1" cap="none" spc="50" dirty="0" smtClean="0">
                <a:ln w="11430"/>
                <a:solidFill>
                  <a:srgbClr val="F7A7E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Chạy như bay</a:t>
            </a:r>
            <a:endParaRPr lang="en-US" sz="4800" b="1" cap="none" spc="50" dirty="0">
              <a:ln w="11430"/>
              <a:solidFill>
                <a:srgbClr val="F7A7E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657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9233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743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143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667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057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WordArt 12"/>
          <p:cNvSpPr>
            <a:spLocks noChangeArrowheads="1" noChangeShapeType="1" noTextEdit="1"/>
          </p:cNvSpPr>
          <p:nvPr/>
        </p:nvSpPr>
        <p:spPr bwMode="auto">
          <a:xfrm>
            <a:off x="1752600" y="2286000"/>
            <a:ext cx="6096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Đàm thoại</a:t>
            </a:r>
          </a:p>
        </p:txBody>
      </p:sp>
      <p:pic>
        <p:nvPicPr>
          <p:cNvPr id="9225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83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667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83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64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181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638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410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4267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9233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743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143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667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057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WordArt 12"/>
          <p:cNvSpPr>
            <a:spLocks noChangeArrowheads="1" noChangeShapeType="1" noTextEdit="1"/>
          </p:cNvSpPr>
          <p:nvPr/>
        </p:nvSpPr>
        <p:spPr bwMode="auto">
          <a:xfrm>
            <a:off x="914400" y="2571750"/>
            <a:ext cx="7467600" cy="15430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60"/>
              </a:avLst>
            </a:prstTxWarp>
          </a:bodyPr>
          <a:lstStyle/>
          <a:p>
            <a:pPr algn="ctr"/>
            <a:r>
              <a:rPr lang="vi-VN" sz="3600" b="0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Trò chơi :Ghép tranh theo nội dung bài thơ</a:t>
            </a:r>
            <a:endParaRPr lang="vi-VN" sz="3600" b="0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225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83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667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83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64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181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638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410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4267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4339" name="Picture 2" descr="EJ02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>
            <a:lum contrast="18000"/>
          </a:blip>
          <a:srcRect l="10834" t="5556" r="5833" b="3333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905000" y="129540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sz="1800" b="0" i="0">
              <a:solidFill>
                <a:schemeClr val="tx1"/>
              </a:solidFill>
              <a:latin typeface=".VnAvant" pitchFamily="34" charset="0"/>
            </a:endParaRPr>
          </a:p>
        </p:txBody>
      </p:sp>
      <p:pic>
        <p:nvPicPr>
          <p:cNvPr id="14341" name="Picture 6" descr="CANDLE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71500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WordArt 12"/>
          <p:cNvSpPr>
            <a:spLocks noChangeArrowheads="1" noChangeShapeType="1" noTextEdit="1"/>
          </p:cNvSpPr>
          <p:nvPr/>
        </p:nvSpPr>
        <p:spPr bwMode="auto">
          <a:xfrm>
            <a:off x="1066800" y="2438400"/>
            <a:ext cx="7667625" cy="3200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44902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chúc các cô mạnh khoẻ hạnh phúc</a:t>
            </a:r>
          </a:p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chúc các cháu học giỏi chăm ngoan</a:t>
            </a:r>
          </a:p>
          <a:p>
            <a:pPr algn="ctr"/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9123" y="2967335"/>
            <a:ext cx="46074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Chào tạm biệt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EmTapLaiOTo-VA-43978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29625" y="616808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3000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07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TGDD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7" y="0"/>
            <a:ext cx="9183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2967335"/>
            <a:ext cx="4903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 đọc thơ lần 1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176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3" r="10081"/>
          <a:stretch/>
        </p:blipFill>
        <p:spPr bwMode="auto">
          <a:xfrm>
            <a:off x="0" y="-32982"/>
            <a:ext cx="91744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11571" y="4419600"/>
            <a:ext cx="453521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31550" cmpd="sng">
                  <a:solidFill>
                    <a:srgbClr val="CC0099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Xe chữa cháy</a:t>
            </a:r>
            <a:endParaRPr lang="en-US" sz="6000" b="1" cap="none" spc="0" dirty="0">
              <a:ln w="31550" cmpd="sng">
                <a:solidFill>
                  <a:srgbClr val="CC0099"/>
                </a:solidFill>
                <a:prstDash val="solid"/>
              </a:ln>
              <a:solidFill>
                <a:srgbClr val="D60093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1467" y="5257800"/>
            <a:ext cx="2935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>
                  <a:solidFill>
                    <a:srgbClr val="0000FF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Phạm Hổ</a:t>
            </a:r>
            <a:endParaRPr lang="en-US" sz="5400" b="1" cap="none" spc="0" dirty="0">
              <a:ln w="11430">
                <a:solidFill>
                  <a:srgbClr val="0000FF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454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GDD\Desktop\mì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/>
          <p:cNvSpPr/>
          <p:nvPr/>
        </p:nvSpPr>
        <p:spPr bwMode="auto">
          <a:xfrm>
            <a:off x="67100" y="5668370"/>
            <a:ext cx="5647900" cy="1342030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000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Mình </a:t>
            </a:r>
            <a:r>
              <a:rPr lang="en-US" sz="300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đỏ như </a:t>
            </a:r>
            <a:r>
              <a:rPr lang="en-US" sz="3000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lửa</a:t>
            </a:r>
          </a:p>
          <a:p>
            <a:pPr algn="ctr"/>
            <a:r>
              <a:rPr kumimoji="0" lang="en-US" sz="3000" b="1" i="1" u="none" strike="noStrike" cap="none" normalizeH="0" baseline="0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Bụng</a:t>
            </a:r>
            <a:r>
              <a:rPr kumimoji="0" lang="en-US" sz="3000" b="1" i="1" u="none" strike="noStrike" cap="none" normalizeH="0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chứa nước đầy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596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50" b="36257"/>
          <a:stretch/>
        </p:blipFill>
        <p:spPr bwMode="auto">
          <a:xfrm>
            <a:off x="-2061" y="-14786"/>
            <a:ext cx="9146059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4"/>
          <p:cNvSpPr/>
          <p:nvPr/>
        </p:nvSpPr>
        <p:spPr bwMode="auto">
          <a:xfrm>
            <a:off x="-2061" y="-152400"/>
            <a:ext cx="5562600" cy="1600200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3000" dirty="0" smtClean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3896" y="-9099"/>
            <a:ext cx="297068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Tôi chạy như bay</a:t>
            </a:r>
            <a:endParaRPr lang="en-US" sz="30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1843" y="551154"/>
            <a:ext cx="345479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Hét vang đường phố</a:t>
            </a:r>
            <a:endParaRPr lang="en-US" sz="30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82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0" b="36257"/>
          <a:stretch/>
        </p:blipFill>
        <p:spPr bwMode="auto">
          <a:xfrm>
            <a:off x="0" y="-2060"/>
            <a:ext cx="9144000" cy="686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4"/>
          <p:cNvSpPr/>
          <p:nvPr/>
        </p:nvSpPr>
        <p:spPr bwMode="auto">
          <a:xfrm>
            <a:off x="5410200" y="20598"/>
            <a:ext cx="4114800" cy="2722602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4175" y="304800"/>
            <a:ext cx="284084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31550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Nhà nào bốc lửa</a:t>
            </a:r>
            <a:endParaRPr lang="en-US" sz="3000" b="1" cap="none" spc="0" dirty="0">
              <a:ln w="31550" cmpd="sng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7157" y="827901"/>
            <a:ext cx="265649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31550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Tôi dập liền tay</a:t>
            </a:r>
            <a:endParaRPr lang="en-US" sz="3000" b="1" cap="none" spc="0" dirty="0">
              <a:ln w="31550" cmpd="sng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0569" y="1288197"/>
            <a:ext cx="288572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31550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Ai gọi chữa cháy</a:t>
            </a:r>
            <a:endParaRPr lang="en-US" sz="3000" b="1" cap="none" spc="0" dirty="0">
              <a:ln w="31550" cmpd="sng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68365" y="1842195"/>
            <a:ext cx="320793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31550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Có ngay! Có ngay!</a:t>
            </a:r>
            <a:endParaRPr lang="en-US" sz="3000" b="1" cap="none" spc="0" dirty="0">
              <a:ln w="31550" cmpd="sng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32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3" r="10081"/>
          <a:stretch/>
        </p:blipFill>
        <p:spPr bwMode="auto">
          <a:xfrm>
            <a:off x="0" y="-32982"/>
            <a:ext cx="91744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11571" y="4419600"/>
            <a:ext cx="453521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31550" cmpd="sng">
                  <a:solidFill>
                    <a:srgbClr val="CC0099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Xe chữa cháy</a:t>
            </a:r>
            <a:endParaRPr lang="en-US" sz="6000" b="1" cap="none" spc="0" dirty="0">
              <a:ln w="31550" cmpd="sng">
                <a:solidFill>
                  <a:srgbClr val="CC0099"/>
                </a:solidFill>
                <a:prstDash val="solid"/>
              </a:ln>
              <a:solidFill>
                <a:srgbClr val="D60093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1467" y="5257800"/>
            <a:ext cx="2935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>
                  <a:solidFill>
                    <a:srgbClr val="0000FF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Phạm Hổ</a:t>
            </a:r>
            <a:endParaRPr lang="en-US" sz="5400" b="1" cap="none" spc="0" dirty="0">
              <a:ln w="11430">
                <a:solidFill>
                  <a:srgbClr val="0000FF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133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GDD\Desktop\mì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/>
          <p:cNvSpPr/>
          <p:nvPr/>
        </p:nvSpPr>
        <p:spPr bwMode="auto">
          <a:xfrm>
            <a:off x="67100" y="5668370"/>
            <a:ext cx="5647900" cy="1342030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000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Mình </a:t>
            </a:r>
            <a:r>
              <a:rPr lang="en-US" sz="300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đỏ như </a:t>
            </a:r>
            <a:r>
              <a:rPr lang="en-US" sz="3000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lửa</a:t>
            </a:r>
          </a:p>
          <a:p>
            <a:pPr algn="ctr"/>
            <a:r>
              <a:rPr kumimoji="0" lang="en-US" sz="3000" b="1" i="1" u="none" strike="noStrike" cap="none" normalizeH="0" baseline="0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Bụng</a:t>
            </a:r>
            <a:r>
              <a:rPr kumimoji="0" lang="en-US" sz="3000" b="1" i="1" u="none" strike="noStrike" cap="none" normalizeH="0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chứa nước đầy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03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50" b="36257"/>
          <a:stretch/>
        </p:blipFill>
        <p:spPr bwMode="auto">
          <a:xfrm>
            <a:off x="-2061" y="-14786"/>
            <a:ext cx="9146059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4"/>
          <p:cNvSpPr/>
          <p:nvPr/>
        </p:nvSpPr>
        <p:spPr bwMode="auto">
          <a:xfrm>
            <a:off x="-2061" y="-152400"/>
            <a:ext cx="5562600" cy="1600200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3000" dirty="0" smtClean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3896" y="-9099"/>
            <a:ext cx="297068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Tôi chạy như bay</a:t>
            </a:r>
            <a:endParaRPr lang="en-US" sz="30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1843" y="551154"/>
            <a:ext cx="345479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Hét vang đường phố</a:t>
            </a:r>
            <a:endParaRPr lang="en-US" sz="30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010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2&quot;/&gt;&lt;property id=&quot;20307&quot; value=&quot;297&quot;/&gt;&lt;/object&gt;&lt;object type=&quot;3&quot; unique_id=&quot;10020&quot;&gt;&lt;property id=&quot;20148&quot; value=&quot;5&quot;/&gt;&lt;property id=&quot;20300&quot; value=&quot;Slide 3&quot;/&gt;&lt;property id=&quot;20307&quot; value=&quot;321&quot;/&gt;&lt;/object&gt;&lt;object type=&quot;3&quot; unique_id=&quot;10021&quot;&gt;&lt;property id=&quot;20148&quot; value=&quot;5&quot;/&gt;&lt;property id=&quot;20300&quot; value=&quot;Slide 13&quot;/&gt;&lt;property id=&quot;20307&quot; value=&quot;294&quot;/&gt;&lt;/object&gt;&lt;object type=&quot;3&quot; unique_id=&quot;10183&quot;&gt;&lt;property id=&quot;20148&quot; value=&quot;5&quot;/&gt;&lt;property id=&quot;20300&quot; value=&quot;Slide 1&quot;/&gt;&lt;property id=&quot;20307&quot; value=&quot;333&quot;/&gt;&lt;/object&gt;&lt;object type=&quot;3&quot; unique_id=&quot;10329&quot;&gt;&lt;property id=&quot;20148&quot; value=&quot;5&quot;/&gt;&lt;property id=&quot;20300&quot; value=&quot;Slide 4&quot;/&gt;&lt;property id=&quot;20307&quot; value=&quot;334&quot;/&gt;&lt;/object&gt;&lt;object type=&quot;3&quot; unique_id=&quot;10363&quot;&gt;&lt;property id=&quot;20148&quot; value=&quot;5&quot;/&gt;&lt;property id=&quot;20300&quot; value=&quot;Slide 5&quot;/&gt;&lt;property id=&quot;20307&quot; value=&quot;335&quot;/&gt;&lt;/object&gt;&lt;object type=&quot;3&quot; unique_id=&quot;10412&quot;&gt;&lt;property id=&quot;20148&quot; value=&quot;5&quot;/&gt;&lt;property id=&quot;20300&quot; value=&quot;Slide 6&quot;/&gt;&lt;property id=&quot;20307&quot; value=&quot;337&quot;/&gt;&lt;/object&gt;&lt;object type=&quot;3&quot; unique_id=&quot;10413&quot;&gt;&lt;property id=&quot;20148&quot; value=&quot;5&quot;/&gt;&lt;property id=&quot;20300&quot; value=&quot;Slide 7&quot;/&gt;&lt;property id=&quot;20307&quot; value=&quot;336&quot;/&gt;&lt;/object&gt;&lt;object type=&quot;3&quot; unique_id=&quot;10512&quot;&gt;&lt;property id=&quot;20148&quot; value=&quot;5&quot;/&gt;&lt;property id=&quot;20300&quot; value=&quot;Slide 8&quot;/&gt;&lt;property id=&quot;20307&quot; value=&quot;341&quot;/&gt;&lt;/object&gt;&lt;object type=&quot;3&quot; unique_id=&quot;10513&quot;&gt;&lt;property id=&quot;20148&quot; value=&quot;5&quot;/&gt;&lt;property id=&quot;20300&quot; value=&quot;Slide 9&quot;/&gt;&lt;property id=&quot;20307&quot; value=&quot;339&quot;/&gt;&lt;/object&gt;&lt;object type=&quot;3&quot; unique_id=&quot;10514&quot;&gt;&lt;property id=&quot;20148&quot; value=&quot;5&quot;/&gt;&lt;property id=&quot;20300&quot; value=&quot;Slide 10&quot;/&gt;&lt;property id=&quot;20307&quot; value=&quot;340&quot;/&gt;&lt;/object&gt;&lt;object type=&quot;3&quot; unique_id=&quot;10515&quot;&gt;&lt;property id=&quot;20148&quot; value=&quot;5&quot;/&gt;&lt;property id=&quot;20300&quot; value=&quot;Slide 14&quot;/&gt;&lt;property id=&quot;20307&quot; value=&quot;338&quot;/&gt;&lt;/object&gt;&lt;object type=&quot;3&quot; unique_id=&quot;10590&quot;&gt;&lt;property id=&quot;20148&quot; value=&quot;5&quot;/&gt;&lt;property id=&quot;20300&quot; value=&quot;Slide 11&quot;/&gt;&lt;property id=&quot;20307&quot; value=&quot;342&quot;/&gt;&lt;/object&gt;&lt;object type=&quot;3&quot; unique_id=&quot;10591&quot;&gt;&lt;property id=&quot;20148&quot; value=&quot;5&quot;/&gt;&lt;property id=&quot;20300&quot; value=&quot;Slide 12&quot;/&gt;&lt;property id=&quot;20307&quot; value=&quot;343&quot;/&gt;&lt;/object&gt;&lt;/object&gt;&lt;/object&gt;&lt;/database&gt;"/>
  <p:tag name="SECTOMILLISECCONVERTED" val="1"/>
  <p:tag name="ISPRING_RESOURCE_PATHS_HASH_2" val="47ddae988fb97dae43c1936f6f90e9c6acfbb0d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vant"/>
        <a:ea typeface=""/>
        <a:cs typeface=""/>
      </a:majorFont>
      <a:minorFont>
        <a:latin typeface=".VnAv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1539</TotalTime>
  <Words>156</Words>
  <Application>Microsoft Office PowerPoint</Application>
  <PresentationFormat>On-screen Show (4:3)</PresentationFormat>
  <Paragraphs>34</Paragraphs>
  <Slides>15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195</cp:revision>
  <dcterms:created xsi:type="dcterms:W3CDTF">2009-02-23T04:23:21Z</dcterms:created>
  <dcterms:modified xsi:type="dcterms:W3CDTF">2023-05-07T13:40:11Z</dcterms:modified>
</cp:coreProperties>
</file>