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9" r:id="rId4"/>
    <p:sldId id="282" r:id="rId5"/>
    <p:sldId id="264" r:id="rId6"/>
    <p:sldId id="283" r:id="rId7"/>
    <p:sldId id="284" r:id="rId8"/>
    <p:sldId id="287" r:id="rId9"/>
    <p:sldId id="285" r:id="rId10"/>
    <p:sldId id="286" r:id="rId11"/>
    <p:sldId id="288" r:id="rId12"/>
    <p:sldId id="289" r:id="rId13"/>
    <p:sldId id="290" r:id="rId14"/>
    <p:sldId id="291" r:id="rId15"/>
    <p:sldId id="292" r:id="rId16"/>
    <p:sldId id="293" r:id="rId17"/>
    <p:sldId id="295" r:id="rId18"/>
    <p:sldId id="294" r:id="rId19"/>
    <p:sldId id="265" r:id="rId20"/>
    <p:sldId id="266" r:id="rId21"/>
    <p:sldId id="296" r:id="rId22"/>
    <p:sldId id="25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838B8"/>
    <a:srgbClr val="35FBF6"/>
    <a:srgbClr val="0000FF"/>
    <a:srgbClr val="C30DAD"/>
    <a:srgbClr val="FF0066"/>
    <a:srgbClr val="E0F13F"/>
    <a:srgbClr val="ED7D31"/>
    <a:srgbClr val="FFFF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12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C4B8-3E70-4EC0-9012-B4039AB077A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F891-CF18-403F-B84C-1AB82CF38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5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C4B8-3E70-4EC0-9012-B4039AB077A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F891-CF18-403F-B84C-1AB82CF38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4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C4B8-3E70-4EC0-9012-B4039AB077A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F891-CF18-403F-B84C-1AB82CF38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C4B8-3E70-4EC0-9012-B4039AB077A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F891-CF18-403F-B84C-1AB82CF38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3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C4B8-3E70-4EC0-9012-B4039AB077A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F891-CF18-403F-B84C-1AB82CF38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1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C4B8-3E70-4EC0-9012-B4039AB077A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F891-CF18-403F-B84C-1AB82CF38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7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C4B8-3E70-4EC0-9012-B4039AB077A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F891-CF18-403F-B84C-1AB82CF38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0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C4B8-3E70-4EC0-9012-B4039AB077A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F891-CF18-403F-B84C-1AB82CF38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6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C4B8-3E70-4EC0-9012-B4039AB077A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F891-CF18-403F-B84C-1AB82CF38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7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C4B8-3E70-4EC0-9012-B4039AB077A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F891-CF18-403F-B84C-1AB82CF38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3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C4B8-3E70-4EC0-9012-B4039AB077A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F891-CF18-403F-B84C-1AB82CF38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6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5C4B8-3E70-4EC0-9012-B4039AB077A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4F891-CF18-403F-B84C-1AB82CF38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2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audio" Target="../media/audio2.wav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5" Type="http://schemas.openxmlformats.org/officeDocument/2006/relationships/tags" Target="../tags/tag83.xml"/><Relationship Id="rId15" Type="http://schemas.openxmlformats.org/officeDocument/2006/relationships/image" Target="../media/image12.jpeg"/><Relationship Id="rId10" Type="http://schemas.openxmlformats.org/officeDocument/2006/relationships/tags" Target="../tags/tag88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audio" Target="../media/audio2.wav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5.jpeg"/><Relationship Id="rId2" Type="http://schemas.openxmlformats.org/officeDocument/2006/relationships/tags" Target="../tags/tag91.xml"/><Relationship Id="rId16" Type="http://schemas.openxmlformats.org/officeDocument/2006/relationships/image" Target="../media/image14.jp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5" Type="http://schemas.openxmlformats.org/officeDocument/2006/relationships/tags" Target="../tags/tag94.xml"/><Relationship Id="rId15" Type="http://schemas.openxmlformats.org/officeDocument/2006/relationships/image" Target="../media/image13.png"/><Relationship Id="rId10" Type="http://schemas.openxmlformats.org/officeDocument/2006/relationships/tags" Target="../tags/tag99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audio" Target="../media/audio2.wav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8.jpg"/><Relationship Id="rId2" Type="http://schemas.openxmlformats.org/officeDocument/2006/relationships/tags" Target="../tags/tag102.xml"/><Relationship Id="rId16" Type="http://schemas.openxmlformats.org/officeDocument/2006/relationships/image" Target="../media/image17.jpg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5" Type="http://schemas.openxmlformats.org/officeDocument/2006/relationships/image" Target="../media/image16.jpeg"/><Relationship Id="rId10" Type="http://schemas.openxmlformats.org/officeDocument/2006/relationships/tags" Target="../tags/tag110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audio" Target="../media/audio2.wav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0" Type="http://schemas.openxmlformats.org/officeDocument/2006/relationships/tags" Target="../tags/tag121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audio" Target="../media/audio2.wav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0" Type="http://schemas.openxmlformats.org/officeDocument/2006/relationships/tags" Target="../tags/tag132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audio" Target="../media/audio2.wav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0" Type="http://schemas.openxmlformats.org/officeDocument/2006/relationships/tags" Target="../tags/tag143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audio" Target="../media/audio2.wav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46.xml"/><Relationship Id="rId16" Type="http://schemas.openxmlformats.org/officeDocument/2006/relationships/image" Target="../media/image10.jpeg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5" Type="http://schemas.openxmlformats.org/officeDocument/2006/relationships/image" Target="../media/image12.jpeg"/><Relationship Id="rId10" Type="http://schemas.openxmlformats.org/officeDocument/2006/relationships/tags" Target="../tags/tag154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audio" Target="../media/audio2.wav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5" Type="http://schemas.openxmlformats.org/officeDocument/2006/relationships/tags" Target="../tags/tag160.xml"/><Relationship Id="rId15" Type="http://schemas.openxmlformats.org/officeDocument/2006/relationships/image" Target="../media/image19.jpeg"/><Relationship Id="rId10" Type="http://schemas.openxmlformats.org/officeDocument/2006/relationships/tags" Target="../tags/tag165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audio" Target="../media/audio2.wav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68.xml"/><Relationship Id="rId16" Type="http://schemas.openxmlformats.org/officeDocument/2006/relationships/image" Target="../media/image12.jpeg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5" Type="http://schemas.openxmlformats.org/officeDocument/2006/relationships/tags" Target="../tags/tag171.xml"/><Relationship Id="rId15" Type="http://schemas.openxmlformats.org/officeDocument/2006/relationships/image" Target="../media/image19.jpeg"/><Relationship Id="rId10" Type="http://schemas.openxmlformats.org/officeDocument/2006/relationships/tags" Target="../tags/tag176.xml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audio" Target="../media/audio2.wav"/><Relationship Id="rId18" Type="http://schemas.openxmlformats.org/officeDocument/2006/relationships/image" Target="../media/image21.jpeg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12" Type="http://schemas.openxmlformats.org/officeDocument/2006/relationships/slideLayout" Target="../slideLayouts/slideLayout1.xml"/><Relationship Id="rId17" Type="http://schemas.openxmlformats.org/officeDocument/2006/relationships/hyperlink" Target="https://www.bing.com/images/search?view=detailV2&amp;ccid=vrcXJi52&amp;id=2205CE86AFB4C23BB315B3701E07E26D2A04EB44&amp;thid=OIP.vrcXJi52MSMoTVJ-jzCIMwHaE8&amp;mediaurl=https://th.bing.com/th/id/R.beb717262e763123284d527e8f308833?rik%3DROsEKm3iBx5wsw%26riu%3Dhttp://blog.mirraw.com/wp-content/uploads/2016/01/star-fruit.png%26ehk%3Du1sqZhTwPDNbU2RcJW%2b1FAu1tjslxLwBRLKgijMp420%3d%26risl%3D%26pid%3DImgRaw%26r%3D0&amp;exph=400&amp;expw=600&amp;q=qu%e1%ba%a3+kh%e1%ba%bf&amp;simid=607991005366397681&amp;form=IRPRST&amp;ck=9F497C8179332AABE4A19B33ED428A39&amp;selectedindex=0&amp;idpp=overlayview&amp;ajaxhist=0&amp;ajaxserp=0&amp;vt=2" TargetMode="External"/><Relationship Id="rId2" Type="http://schemas.openxmlformats.org/officeDocument/2006/relationships/tags" Target="../tags/tag179.xml"/><Relationship Id="rId16" Type="http://schemas.openxmlformats.org/officeDocument/2006/relationships/image" Target="../media/image20.jpeg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5" Type="http://schemas.openxmlformats.org/officeDocument/2006/relationships/tags" Target="../tags/tag182.xml"/><Relationship Id="rId15" Type="http://schemas.openxmlformats.org/officeDocument/2006/relationships/image" Target="../media/image5.jpeg"/><Relationship Id="rId10" Type="http://schemas.openxmlformats.org/officeDocument/2006/relationships/tags" Target="../tags/tag187.xml"/><Relationship Id="rId19" Type="http://schemas.openxmlformats.org/officeDocument/2006/relationships/image" Target="../media/image22.jpeg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audio" Target="../media/audio2.wav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3.jpg"/><Relationship Id="rId2" Type="http://schemas.openxmlformats.org/officeDocument/2006/relationships/tags" Target="../tags/tag190.xml"/><Relationship Id="rId16" Type="http://schemas.openxmlformats.org/officeDocument/2006/relationships/image" Target="../media/image12.jpeg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5" Type="http://schemas.openxmlformats.org/officeDocument/2006/relationships/tags" Target="../tags/tag193.xml"/><Relationship Id="rId15" Type="http://schemas.openxmlformats.org/officeDocument/2006/relationships/image" Target="../media/image19.jpeg"/><Relationship Id="rId10" Type="http://schemas.openxmlformats.org/officeDocument/2006/relationships/tags" Target="../tags/tag198.xml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audio" Target="../media/audio2.wav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5" Type="http://schemas.openxmlformats.org/officeDocument/2006/relationships/tags" Target="../tags/tag204.xml"/><Relationship Id="rId10" Type="http://schemas.openxmlformats.org/officeDocument/2006/relationships/tags" Target="../tags/tag209.xml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audio" Target="../media/audio2.wav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5" Type="http://schemas.openxmlformats.org/officeDocument/2006/relationships/tags" Target="../tags/tag215.xml"/><Relationship Id="rId15" Type="http://schemas.openxmlformats.org/officeDocument/2006/relationships/image" Target="../media/image10.jpeg"/><Relationship Id="rId10" Type="http://schemas.openxmlformats.org/officeDocument/2006/relationships/tags" Target="../tags/tag220.xml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audio" Target="../media/audio2.wav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audio" Target="../media/audio2.wav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image" Target="../media/image5.jpeg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audio" Target="../media/audio2.wav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audio" Target="../media/audio2.wav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6" Type="http://schemas.openxmlformats.org/officeDocument/2006/relationships/image" Target="../media/image5.jpe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image" Target="../media/image6.jpeg"/><Relationship Id="rId10" Type="http://schemas.openxmlformats.org/officeDocument/2006/relationships/tags" Target="../tags/tag44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audio" Target="../media/audio2.wav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9.png"/><Relationship Id="rId2" Type="http://schemas.openxmlformats.org/officeDocument/2006/relationships/tags" Target="../tags/tag47.xml"/><Relationship Id="rId16" Type="http://schemas.openxmlformats.org/officeDocument/2006/relationships/image" Target="../media/image8.jp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5" Type="http://schemas.openxmlformats.org/officeDocument/2006/relationships/image" Target="../media/image7.png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audio" Target="../media/audio2.wav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6" Type="http://schemas.openxmlformats.org/officeDocument/2006/relationships/image" Target="../media/image11.jpe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image" Target="../media/image10.jpeg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audio" Target="../media/audio2.wav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5" Type="http://schemas.openxmlformats.org/officeDocument/2006/relationships/tags" Target="../tags/tag72.xml"/><Relationship Id="rId15" Type="http://schemas.openxmlformats.org/officeDocument/2006/relationships/image" Target="../media/image12.jpeg"/><Relationship Id="rId10" Type="http://schemas.openxmlformats.org/officeDocument/2006/relationships/tags" Target="../tags/tag77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7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270629"/>
            <a:ext cx="10641106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0428" y="1827445"/>
            <a:ext cx="6096000" cy="707886"/>
          </a:xfrm>
          <a:prstGeom prst="rect">
            <a:avLst/>
          </a:prstGeom>
          <a:blipFill>
            <a:blip r:embed="rId15"/>
            <a:tile tx="0" ty="0" sx="100000" sy="100000" flip="none" algn="tl"/>
          </a:blipFill>
          <a:ln>
            <a:solidFill>
              <a:srgbClr val="F838B8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084" y="2696973"/>
            <a:ext cx="7427259" cy="984885"/>
          </a:xfrm>
          <a:prstGeom prst="rect">
            <a:avLst/>
          </a:prstGeom>
          <a:blipFill>
            <a:blip r:embed="rId1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2524" y="4064990"/>
            <a:ext cx="7427259" cy="984885"/>
          </a:xfrm>
          <a:prstGeom prst="rect">
            <a:avLst/>
          </a:prstGeom>
          <a:blipFill>
            <a:blip r:embed="rId1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-12880" y="5388515"/>
            <a:ext cx="1854558" cy="146948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37017" y="5477501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8" name="Oval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37016" y="5477501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Oval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4014" y="5492141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Oval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51011" y="5484821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Oval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27714" y="5494527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Oval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44014" y="5465024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29203" y="5509167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Oval 2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27714" y="5475115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Oval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42525" y="5433007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" name="Oval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95289" y="5460475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10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817100" y="6159500"/>
            <a:ext cx="2374900" cy="6985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dirty="0">
              <a:solidFill>
                <a:schemeClr val="tx1"/>
              </a:solidFill>
              <a:latin typeface=".VnUniverseH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0" y="1318841"/>
            <a:ext cx="1551856" cy="131671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14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22" y="4163271"/>
            <a:ext cx="3334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20/10.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1903" y="4116461"/>
            <a:ext cx="3334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20/11.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0325" y="4116461"/>
            <a:ext cx="3334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01/06.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" y="1416462"/>
            <a:ext cx="3613169" cy="2475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13" y="1416461"/>
            <a:ext cx="4296052" cy="2475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816" y="1391518"/>
            <a:ext cx="4009184" cy="252547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-12880" y="5388515"/>
            <a:ext cx="1854558" cy="146948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01014" y="5477501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99817" y="5486556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1549" y="5467958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99817" y="5468717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44946" y="5476742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Oval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61549" y="5443531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61549" y="5458144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Oval 2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60352" y="5428918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Oval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83214" y="5476741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Oval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91515" y="5464987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10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817100" y="6110917"/>
            <a:ext cx="2374900" cy="698500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dirty="0">
              <a:solidFill>
                <a:schemeClr val="tx1"/>
              </a:solidFill>
              <a:latin typeface=".VnUniverseH" pitchFamily="34" charset="0"/>
              <a:cs typeface="Arial" panose="020B0604020202020204" pitchFamily="34" charset="0"/>
            </a:endParaRPr>
          </a:p>
        </p:txBody>
      </p:sp>
      <p:sp>
        <p:nvSpPr>
          <p:cNvPr id="21" name="Heart 20"/>
          <p:cNvSpPr/>
          <p:nvPr/>
        </p:nvSpPr>
        <p:spPr>
          <a:xfrm>
            <a:off x="7225353" y="3916987"/>
            <a:ext cx="1631576" cy="1471527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63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5209" y="3804865"/>
            <a:ext cx="3334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15/08.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1932" y="3812401"/>
            <a:ext cx="3334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05/09.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22663" y="3793433"/>
            <a:ext cx="3334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01/06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-12880" y="5388515"/>
            <a:ext cx="1854558" cy="146948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" y="846744"/>
            <a:ext cx="3928917" cy="29466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751" y="846744"/>
            <a:ext cx="4034576" cy="2946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05" y="846744"/>
            <a:ext cx="3742130" cy="2946451"/>
          </a:xfrm>
          <a:prstGeom prst="rect">
            <a:avLst/>
          </a:prstGeom>
        </p:spPr>
      </p:pic>
      <p:sp>
        <p:nvSpPr>
          <p:cNvPr id="10" name="Oval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90489" y="5433007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82255" y="5433007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2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98723" y="5433006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3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65483" y="5433005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4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63580" y="5429547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Oval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63579" y="5436463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74021" y="5419185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Oval 2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63579" y="5412269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8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80047" y="5394991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Oval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15926" y="5426101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10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817100" y="6110917"/>
            <a:ext cx="2374900" cy="6985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dirty="0">
              <a:solidFill>
                <a:schemeClr val="tx1"/>
              </a:solidFill>
              <a:latin typeface=".VnUniverseH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79110" y="3740299"/>
            <a:ext cx="1793752" cy="152203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739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496800" cy="193899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2941" y="2044987"/>
            <a:ext cx="8399929" cy="707886"/>
          </a:xfrm>
          <a:prstGeom prst="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2940" y="3001380"/>
            <a:ext cx="8399929" cy="984885"/>
          </a:xfrm>
          <a:prstGeom prst="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2940" y="4234772"/>
            <a:ext cx="8399928" cy="984885"/>
          </a:xfrm>
          <a:prstGeom prst="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-12880" y="5388515"/>
            <a:ext cx="1854558" cy="146948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15926" y="5426101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8" name="Oval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15925" y="5413942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2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9" name="Oval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15924" y="5438260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Oval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5922" y="5438260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Oval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15920" y="5413941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Oval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15915" y="5413941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64929" y="5433007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Oval 2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40416" y="5401781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Oval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40416" y="5437573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" name="Oval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15915" y="5449045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10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817100" y="6110917"/>
            <a:ext cx="2374900" cy="698500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dirty="0">
              <a:solidFill>
                <a:schemeClr val="tx1"/>
              </a:solidFill>
              <a:latin typeface=".VnUniverseH" pitchFamily="34" charset="0"/>
              <a:cs typeface="Arial" panose="020B0604020202020204" pitchFamily="34" charset="0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914399" y="3341242"/>
            <a:ext cx="2330823" cy="196083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11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FF00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4968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474" y="1053109"/>
            <a:ext cx="11577710" cy="1323439"/>
          </a:xfrm>
          <a:prstGeom prst="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6603" y="3877347"/>
            <a:ext cx="9721155" cy="1600438"/>
          </a:xfrm>
          <a:prstGeom prst="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dirty="0"/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6901" y="2672667"/>
            <a:ext cx="9580857" cy="984885"/>
          </a:xfrm>
          <a:prstGeom prst="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-110146" y="5479984"/>
            <a:ext cx="1854558" cy="146948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15915" y="5449045"/>
            <a:ext cx="1705511" cy="1380499"/>
          </a:xfrm>
          <a:prstGeom prst="ellipse">
            <a:avLst/>
          </a:prstGeom>
          <a:solidFill>
            <a:srgbClr val="E0F13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8" name="Oval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13327" y="5449411"/>
            <a:ext cx="1705511" cy="1380499"/>
          </a:xfrm>
          <a:prstGeom prst="ellipse">
            <a:avLst/>
          </a:prstGeom>
          <a:solidFill>
            <a:srgbClr val="E0F13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Oval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99842" y="5448679"/>
            <a:ext cx="1705511" cy="1380499"/>
          </a:xfrm>
          <a:prstGeom prst="ellipse">
            <a:avLst/>
          </a:prstGeom>
          <a:solidFill>
            <a:srgbClr val="E0F13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Oval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91467" y="5433007"/>
            <a:ext cx="1705511" cy="1380499"/>
          </a:xfrm>
          <a:prstGeom prst="ellipse">
            <a:avLst/>
          </a:prstGeom>
          <a:solidFill>
            <a:srgbClr val="E0F13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Oval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67019" y="5435664"/>
            <a:ext cx="1705511" cy="1380499"/>
          </a:xfrm>
          <a:prstGeom prst="ellipse">
            <a:avLst/>
          </a:prstGeom>
          <a:solidFill>
            <a:srgbClr val="E0F13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Oval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58644" y="5446022"/>
            <a:ext cx="1705511" cy="1380499"/>
          </a:xfrm>
          <a:prstGeom prst="ellipse">
            <a:avLst/>
          </a:prstGeom>
          <a:solidFill>
            <a:srgbClr val="E0F13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34196" y="5417335"/>
            <a:ext cx="1705511" cy="1380499"/>
          </a:xfrm>
          <a:prstGeom prst="ellipse">
            <a:avLst/>
          </a:prstGeom>
          <a:solidFill>
            <a:srgbClr val="E0F13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Oval 2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73761" y="5431678"/>
            <a:ext cx="1705511" cy="1380499"/>
          </a:xfrm>
          <a:prstGeom prst="ellipse">
            <a:avLst/>
          </a:prstGeom>
          <a:solidFill>
            <a:srgbClr val="E0F13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Oval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58644" y="5402831"/>
            <a:ext cx="1705511" cy="1380499"/>
          </a:xfrm>
          <a:prstGeom prst="ellipse">
            <a:avLst/>
          </a:prstGeom>
          <a:solidFill>
            <a:srgbClr val="E0F13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" name="Oval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0503" y="5431677"/>
            <a:ext cx="1705511" cy="1380499"/>
          </a:xfrm>
          <a:prstGeom prst="ellipse">
            <a:avLst/>
          </a:prstGeom>
          <a:solidFill>
            <a:srgbClr val="E0F13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10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817100" y="6084830"/>
            <a:ext cx="2374900" cy="698500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dirty="0">
              <a:solidFill>
                <a:schemeClr val="tx1"/>
              </a:solidFill>
              <a:latin typeface=".VnUniverseH" pitchFamily="34" charset="0"/>
              <a:cs typeface="Arial" panose="020B0604020202020204" pitchFamily="34" charset="0"/>
            </a:endParaRPr>
          </a:p>
        </p:txBody>
      </p:sp>
      <p:sp>
        <p:nvSpPr>
          <p:cNvPr id="18" name="Heart 17"/>
          <p:cNvSpPr/>
          <p:nvPr/>
        </p:nvSpPr>
        <p:spPr>
          <a:xfrm>
            <a:off x="-110146" y="833314"/>
            <a:ext cx="1706838" cy="1473663"/>
          </a:xfrm>
          <a:prstGeom prst="hear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6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496800" cy="18774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1049" y="1915389"/>
            <a:ext cx="3621741" cy="98488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03338" y="1904567"/>
            <a:ext cx="3388661" cy="98488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1616" y="1912810"/>
            <a:ext cx="3478309" cy="98488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5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0" y="5388515"/>
            <a:ext cx="1854558" cy="146948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80503" y="5431677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9" name="Oval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80502" y="5442128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2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25508" y="5442127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Oval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53005" y="5442127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Oval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65380" y="5452577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5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37883" y="5421226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44070" y="5452576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" name="Oval 2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70072" y="5477501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Oval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33069" y="5442126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" name="Oval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54378" y="5421226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10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817099" y="6103225"/>
            <a:ext cx="2374900" cy="698500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dirty="0">
              <a:solidFill>
                <a:schemeClr val="tx1"/>
              </a:solidFill>
              <a:latin typeface=".VnUniverseH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-107577" y="1659236"/>
            <a:ext cx="1936376" cy="160236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pattFill prst="pct25">
            <a:fgClr>
              <a:srgbClr val="E0F13F"/>
            </a:fgClr>
            <a:bgClr>
              <a:schemeClr val="bg1"/>
            </a:bgClr>
          </a:pattFill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5716" y="4283969"/>
            <a:ext cx="8399929" cy="707886"/>
          </a:xfrm>
          <a:prstGeom prst="rect">
            <a:avLst/>
          </a:prstGeom>
          <a:blipFill>
            <a:blip r:embed="rId1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5716" y="3181527"/>
            <a:ext cx="8399929" cy="707886"/>
          </a:xfrm>
          <a:prstGeom prst="rect">
            <a:avLst/>
          </a:prstGeom>
          <a:blipFill>
            <a:blip r:embed="rId16"/>
            <a:tile tx="0" ty="0" sx="100000" sy="100000" flip="none" algn="tl"/>
          </a:blipFill>
          <a:effectLst>
            <a:glow rad="127000">
              <a:schemeClr val="accent1">
                <a:lumMod val="75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thượt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5715" y="2079085"/>
            <a:ext cx="5367793" cy="70788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5388515"/>
            <a:ext cx="1854558" cy="146948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30368" y="5502197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30368" y="5519375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65552" y="5536553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3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41642" y="5527964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Oval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41641" y="5523634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Oval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30368" y="5537660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41640" y="5579121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7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2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41638" y="5548948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" name="Oval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30365" y="5541919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Oval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41635" y="5523633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10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817100" y="6123257"/>
            <a:ext cx="2374900" cy="698500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dirty="0">
              <a:solidFill>
                <a:schemeClr val="tx1"/>
              </a:solidFill>
              <a:latin typeface=".VnUniverseH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6824" y="1921099"/>
            <a:ext cx="1815197" cy="126042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7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66"/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05"/>
            <a:ext cx="12192000" cy="1323439"/>
          </a:xfrm>
          <a:prstGeom prst="rect">
            <a:avLst/>
          </a:prstGeom>
          <a:blipFill>
            <a:blip r:embed="rId15"/>
            <a:tile tx="0" ty="0" sx="100000" sy="100000" flip="none" algn="tl"/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365" y="1509547"/>
            <a:ext cx="2832847" cy="70788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8238" y="1509547"/>
            <a:ext cx="3436932" cy="1323439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9196" y="1543668"/>
            <a:ext cx="3048003" cy="70788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5388515"/>
            <a:ext cx="1854558" cy="146948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60063" y="5477501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Oval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60062" y="5501973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Oval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3890" y="5489737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Oval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11757" y="5514209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Oval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7807" y="5507685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Oval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79782" y="5477501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18670" y="5527706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" name="Oval 2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70365" y="5492593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Oval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15492" y="5463987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" name="Oval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43732" y="5492593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10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817100" y="6123257"/>
            <a:ext cx="2374900" cy="698500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dirty="0">
              <a:solidFill>
                <a:schemeClr val="tx1"/>
              </a:solidFill>
              <a:latin typeface=".VnUniverseH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830296" y="1476844"/>
            <a:ext cx="1739153" cy="135458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9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05"/>
            <a:ext cx="12192000" cy="1323439"/>
          </a:xfrm>
          <a:prstGeom prst="rect">
            <a:avLst/>
          </a:prstGeom>
          <a:blipFill>
            <a:blip r:embed="rId15"/>
            <a:tile tx="0" ty="0" sx="100000" sy="100000" flip="none" algn="tl"/>
          </a:blipFill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65210"/>
            <a:ext cx="3478309" cy="984885"/>
          </a:xfrm>
          <a:prstGeom prst="rect">
            <a:avLst/>
          </a:prstGeom>
          <a:blipFill>
            <a:blip r:embed="rId1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5,4,3,2,1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13691" y="2065210"/>
            <a:ext cx="3478309" cy="707886"/>
          </a:xfrm>
          <a:prstGeom prst="rect">
            <a:avLst/>
          </a:prstGeom>
          <a:blipFill>
            <a:blip r:embed="rId1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1,2,3,5,4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36139" y="2065210"/>
            <a:ext cx="3478309" cy="984885"/>
          </a:xfrm>
          <a:prstGeom prst="rect">
            <a:avLst/>
          </a:prstGeom>
          <a:blipFill>
            <a:blip r:embed="rId1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B.1,2,3,4,5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0" y="5388515"/>
            <a:ext cx="1854558" cy="146948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41635" y="5523633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8" name="Oval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47404" y="5533938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Oval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74332" y="5537689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Oval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631" y="5547994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4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12799" y="5558299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Oval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77847" y="5533938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95630" y="5547993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Oval 2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65187" y="5558297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Oval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89247" y="5523633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" name="Oval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84981" y="5547992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10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817100" y="6123257"/>
            <a:ext cx="2374900" cy="698500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dirty="0">
              <a:solidFill>
                <a:schemeClr val="tx1"/>
              </a:solidFill>
              <a:latin typeface=".VnUniverseH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903755" y="1828800"/>
            <a:ext cx="1739153" cy="135458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20498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ED7D3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496800" cy="1938992"/>
          </a:xfrm>
          <a:prstGeom prst="rect">
            <a:avLst/>
          </a:prstGeom>
          <a:blipFill>
            <a:blip r:embed="rId1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518" y="1231106"/>
            <a:ext cx="3334870" cy="7078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8907" y="1231106"/>
            <a:ext cx="3366246" cy="7078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49553" y="1295705"/>
            <a:ext cx="3442447" cy="7078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Description: Quả Xoài Thái Chín Trên Nền Trắng Hình ảnh Sẵn có - Tải xuống Hình ảnh Ngay  bây giờ - Bay - Hoạt động di chuyển, Chín - Phương pháp nấu nướng, Cảnh cận  - iStock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4" y="1938992"/>
            <a:ext cx="3693460" cy="2540302"/>
          </a:xfrm>
          <a:prstGeom prst="rect">
            <a:avLst/>
          </a:prstGeom>
          <a:noFill/>
        </p:spPr>
      </p:pic>
      <p:pic>
        <p:nvPicPr>
          <p:cNvPr id="7" name="Picture 6" descr="See related image detail">
            <a:hlinkClick r:id="rId17"/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07" y="2119298"/>
            <a:ext cx="3366246" cy="2359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Top 12 hình ảnh quả ổi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554" y="2068190"/>
            <a:ext cx="3442446" cy="24316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/>
          <p:cNvSpPr/>
          <p:nvPr/>
        </p:nvSpPr>
        <p:spPr>
          <a:xfrm>
            <a:off x="0" y="5388515"/>
            <a:ext cx="1854558" cy="146948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84981" y="5547992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1440" y="5575122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2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00882" y="5519904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3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19417" y="5519903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06050" y="5533468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Oval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84267" y="5560598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71440" y="5575121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Oval 2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00168" y="5547991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Oval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78385" y="5547990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Oval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97634" y="5529403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10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817100" y="6123257"/>
            <a:ext cx="2374900" cy="698500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dirty="0">
              <a:solidFill>
                <a:schemeClr val="tx1"/>
              </a:solidFill>
              <a:latin typeface=".VnUniverseH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724836" y="1050602"/>
            <a:ext cx="1739153" cy="13545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6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7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ChangeArrowheads="1"/>
          </p:cNvSpPr>
          <p:nvPr/>
        </p:nvSpPr>
        <p:spPr bwMode="auto">
          <a:xfrm>
            <a:off x="1524001" y="-153888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vi-VN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559" name="WordArt 7"/>
          <p:cNvSpPr>
            <a:spLocks noChangeArrowheads="1" noChangeShapeType="1" noTextEdit="1"/>
          </p:cNvSpPr>
          <p:nvPr/>
        </p:nvSpPr>
        <p:spPr bwMode="auto">
          <a:xfrm>
            <a:off x="2351088" y="1125539"/>
            <a:ext cx="7315200" cy="66436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3076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3300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en-US" sz="4400" kern="10" dirty="0">
                <a:ln w="9525">
                  <a:round/>
                  <a:headEnd/>
                  <a:tailEnd/>
                </a:ln>
                <a:solidFill>
                  <a:srgbClr val="FFFF00">
                    <a:alpha val="8392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4400" kern="10" dirty="0" err="1" smtClean="0">
                <a:ln w="9525">
                  <a:round/>
                  <a:headEnd/>
                  <a:tailEnd/>
                </a:ln>
                <a:solidFill>
                  <a:srgbClr val="FFFF00">
                    <a:alpha val="8392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4400" kern="10" dirty="0" smtClean="0">
                <a:ln w="9525">
                  <a:round/>
                  <a:headEnd/>
                  <a:tailEnd/>
                </a:ln>
                <a:solidFill>
                  <a:srgbClr val="FFFF00">
                    <a:alpha val="8392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round/>
                  <a:headEnd/>
                  <a:tailEnd/>
                </a:ln>
                <a:solidFill>
                  <a:srgbClr val="FFFF00">
                    <a:alpha val="8392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400" kern="10" dirty="0">
              <a:ln w="9525">
                <a:round/>
                <a:headEnd/>
                <a:tailEnd/>
              </a:ln>
              <a:solidFill>
                <a:srgbClr val="FFFF00">
                  <a:alpha val="8392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1565" name="Picture 13" descr="an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19" y="1281113"/>
            <a:ext cx="38639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8" name="Picture 16" descr="Hinh dong Phao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6375" y="-1382713"/>
            <a:ext cx="1771650" cy="453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2425701" y="4271963"/>
            <a:ext cx="7339013" cy="1333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kern="10" dirty="0">
                <a:ln w="222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kern="10" dirty="0" smtClean="0">
                <a:ln w="222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4-5 </a:t>
            </a:r>
            <a:r>
              <a:rPr lang="en-US" sz="3600" kern="10" dirty="0" err="1">
                <a:ln w="222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kern="10" dirty="0">
              <a:ln w="22225">
                <a:solidFill>
                  <a:srgbClr val="CC0099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9" name="Picture 12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5573473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5" y="5576887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8382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13008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443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30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268"/>
            <a:ext cx="12192000" cy="1938992"/>
          </a:xfrm>
          <a:prstGeom prst="rect">
            <a:avLst/>
          </a:prstGeom>
          <a:blipFill>
            <a:blip r:embed="rId15"/>
            <a:tile tx="0" ty="0" sx="100000" sy="100000" flip="none" algn="tl"/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212" y="1397122"/>
            <a:ext cx="3478309" cy="1600438"/>
          </a:xfrm>
          <a:prstGeom prst="rect">
            <a:avLst/>
          </a:prstGeom>
          <a:blipFill>
            <a:blip r:embed="rId1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36545" y="1374465"/>
            <a:ext cx="3478309" cy="1600438"/>
          </a:xfrm>
          <a:prstGeom prst="rect">
            <a:avLst/>
          </a:prstGeom>
          <a:blipFill>
            <a:blip r:embed="rId1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8272" y="1379055"/>
            <a:ext cx="3478309" cy="1600438"/>
          </a:xfrm>
          <a:prstGeom prst="rect">
            <a:avLst/>
          </a:prstGeom>
          <a:blipFill>
            <a:blip r:embed="rId1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B.Tín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0" y="5388515"/>
            <a:ext cx="1854558" cy="146948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t="3024" r="10396" b="61381"/>
          <a:stretch/>
        </p:blipFill>
        <p:spPr>
          <a:xfrm>
            <a:off x="571211" y="2643179"/>
            <a:ext cx="3478308" cy="1870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" t="36028" r="9069" b="36929"/>
          <a:stretch/>
        </p:blipFill>
        <p:spPr>
          <a:xfrm>
            <a:off x="4268271" y="2665811"/>
            <a:ext cx="3478309" cy="177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5" t="62054" r="11062" b="5639"/>
          <a:stretch/>
        </p:blipFill>
        <p:spPr>
          <a:xfrm>
            <a:off x="8536545" y="2637953"/>
            <a:ext cx="3478309" cy="1833115"/>
          </a:xfrm>
          <a:prstGeom prst="rect">
            <a:avLst/>
          </a:prstGeom>
        </p:spPr>
      </p:pic>
      <p:sp>
        <p:nvSpPr>
          <p:cNvPr id="10" name="Oval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97634" y="5529403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7634" y="5529403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97634" y="5510444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36137" y="5519923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36136" y="5519923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Oval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47895" y="5510444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16885" y="5538883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Oval 2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47894" y="5529402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Oval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49136" y="5538881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Oval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67145" y="5519922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10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817100" y="6123257"/>
            <a:ext cx="2374900" cy="698500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dirty="0">
              <a:solidFill>
                <a:schemeClr val="tx1"/>
              </a:solidFill>
              <a:latin typeface=".VnUniverseH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-407741" y="1169333"/>
            <a:ext cx="1739153" cy="18055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6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83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6897" y="-67963"/>
            <a:ext cx="12192000" cy="1323439"/>
          </a:xfrm>
          <a:prstGeom prst="rect">
            <a:avLst/>
          </a:prstGeom>
          <a:pattFill prst="pct25">
            <a:fgClr>
              <a:srgbClr val="E0F13F"/>
            </a:fgClr>
            <a:bgClr>
              <a:schemeClr val="bg1"/>
            </a:bgClr>
          </a:pattFill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6897" y="1409458"/>
            <a:ext cx="5367793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con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97310" y="1469563"/>
            <a:ext cx="5367793" cy="707886"/>
          </a:xfrm>
          <a:prstGeom prst="rect">
            <a:avLst/>
          </a:prstGeom>
          <a:solidFill>
            <a:srgbClr val="C30DA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con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3614" y="2920239"/>
            <a:ext cx="7243486" cy="707886"/>
          </a:xfrm>
          <a:prstGeom prst="rect">
            <a:avLst/>
          </a:prstGeom>
          <a:gradFill flip="none" rotWithShape="1">
            <a:gsLst>
              <a:gs pos="48000">
                <a:srgbClr val="FFFF0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con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5388515"/>
            <a:ext cx="1854558" cy="146948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67145" y="5519922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8" name="Oval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87778" y="5519922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Oval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87778" y="5519922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Oval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08411" y="5541284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Oval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7461" y="5541284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Oval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7461" y="5553069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56893" y="5540576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Oval 2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25943" y="5561230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Oval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18663" y="5581176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" name="Oval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36259" y="5567122"/>
            <a:ext cx="1705511" cy="1380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10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817100" y="6123257"/>
            <a:ext cx="2374900" cy="698500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dirty="0">
              <a:solidFill>
                <a:schemeClr val="tx1"/>
              </a:solidFill>
              <a:latin typeface=".VnUniverseH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057401" y="2749208"/>
            <a:ext cx="1739153" cy="1354587"/>
          </a:xfrm>
          <a:prstGeom prst="ellipse">
            <a:avLst/>
          </a:prstGeom>
          <a:solidFill>
            <a:srgbClr val="C30D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6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87682" y="207595"/>
            <a:ext cx="9212765" cy="584775"/>
          </a:xfrm>
          <a:prstGeom prst="rect">
            <a:avLst/>
          </a:prstGeom>
          <a:blipFill>
            <a:blip r:embed="rId15"/>
            <a:tile tx="0" ty="0" sx="100000" sy="100000" flip="none" algn="tl"/>
          </a:blip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20: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97362" y="5364103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20327" y="5352171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05261" y="5352171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14052" y="5352171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98609" y="5352171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Oval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20327" y="5375253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35997" y="5398335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Oval 2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11536" y="5375253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Oval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35997" y="5363712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Oval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919533" y="5377444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10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0" y="5388433"/>
            <a:ext cx="1854558" cy="146948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817100" y="6146718"/>
            <a:ext cx="2374900" cy="6985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dirty="0">
              <a:solidFill>
                <a:schemeClr val="tx1"/>
              </a:solidFill>
              <a:latin typeface=".VnUniverseH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228" y="1104170"/>
            <a:ext cx="6380572" cy="70788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14052" y="2321637"/>
            <a:ext cx="3566779" cy="70788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24207" y="1188139"/>
            <a:ext cx="5367793" cy="70788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66420" y="2050894"/>
            <a:ext cx="1739153" cy="13545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9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1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296214" y="502275"/>
            <a:ext cx="11719775" cy="70788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504" y="1730326"/>
            <a:ext cx="7371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Rau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dền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1094" y="2946184"/>
            <a:ext cx="64852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10800000" flipV="1">
            <a:off x="520504" y="3940206"/>
            <a:ext cx="71463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5415344"/>
            <a:ext cx="1854558" cy="146948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17100" y="6150086"/>
            <a:ext cx="2374900" cy="6985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dirty="0">
              <a:solidFill>
                <a:schemeClr val="tx1"/>
              </a:solidFill>
              <a:latin typeface=".VnUniverseH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74812" y="2712155"/>
            <a:ext cx="1244571" cy="1228051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val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47168" y="5553186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" name="Oval 1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47168" y="5544605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Oval 1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47168" y="5553186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" name="Oval 6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47168" y="5558538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" name="Oval 6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47168" y="5561767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3" name="Oval 6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47168" y="5589730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4" name="Oval 6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47168" y="5555309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5" name="Oval 6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47168" y="5589730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6" name="Oval 6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47168" y="5617693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Oval 6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47168" y="5589429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10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4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094" y="163721"/>
            <a:ext cx="11346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504" y="1730326"/>
            <a:ext cx="9296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504" y="2835266"/>
            <a:ext cx="102204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10800000" flipV="1">
            <a:off x="520503" y="3940206"/>
            <a:ext cx="113538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0" y="5415344"/>
            <a:ext cx="1854558" cy="146948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17100" y="6134812"/>
            <a:ext cx="2374900" cy="6985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dirty="0">
              <a:solidFill>
                <a:schemeClr val="tx1"/>
              </a:solidFill>
              <a:latin typeface=".VnUniverseH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35107" y="2714547"/>
            <a:ext cx="1030287" cy="949325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68802" y="5506811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10285" y="2592100"/>
            <a:ext cx="1182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92474" y="5529202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2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78479" y="5529202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Oval 3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68802" y="5525412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9" name="Oval 3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78479" y="5529202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3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875" y="5543551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1" name="Oval 4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59505" y="5523737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2" name="Oval 4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80408" y="5543551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8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66503" y="5557900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4" name="Oval 4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56826" y="5527527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10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9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1" grpId="0" animBg="1"/>
      <p:bldP spid="34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184" y="215237"/>
            <a:ext cx="11346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504" y="1730326"/>
            <a:ext cx="11353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0504" y="2835266"/>
            <a:ext cx="102204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10800000" flipV="1">
            <a:off x="520503" y="3940206"/>
            <a:ext cx="113538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5415344"/>
            <a:ext cx="1854558" cy="146948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54312" y="5537912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89285" y="5526841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2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8027" y="5548983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3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66769" y="5565538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Oval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66769" y="5551725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Oval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89285" y="5537912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86293" y="5541725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7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2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69761" y="5565538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" name="Oval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8770" y="5540654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Oval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73523" y="5549397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10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817100" y="6134812"/>
            <a:ext cx="2374900" cy="6985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dirty="0">
              <a:solidFill>
                <a:schemeClr val="tx1"/>
              </a:solidFill>
              <a:latin typeface=".VnUniverseH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-203176" y="1459221"/>
            <a:ext cx="1447357" cy="1217588"/>
          </a:xfrm>
          <a:prstGeom prst="ellipse">
            <a:avLst/>
          </a:prstGeom>
          <a:solidFill>
            <a:srgbClr val="F838B8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851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184" y="215237"/>
            <a:ext cx="11346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ptgt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4543" y="1770130"/>
            <a:ext cx="5557230" cy="707886"/>
          </a:xfrm>
          <a:prstGeom prst="rect">
            <a:avLst/>
          </a:prstGeom>
          <a:blipFill>
            <a:blip r:embed="rId16"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4543" y="2967124"/>
            <a:ext cx="5880296" cy="707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10800000" flipV="1">
            <a:off x="1324543" y="3996265"/>
            <a:ext cx="7722544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5415344"/>
            <a:ext cx="1854558" cy="146948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17100" y="6134812"/>
            <a:ext cx="2374900" cy="6985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dirty="0">
              <a:solidFill>
                <a:schemeClr val="tx1"/>
              </a:solidFill>
              <a:latin typeface=".VnUniverseH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18809" y="3675010"/>
            <a:ext cx="1535749" cy="136225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05739" y="5530679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05739" y="5530679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2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08220" y="5544866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3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43350" y="5519273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8" name="Oval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05739" y="5564370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9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96562" y="5554618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0" name="Oval 2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68128" y="5533856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1" name="Oval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87385" y="5529025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2" name="Oval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73759" y="5513094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3" name="Oval 2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21339" y="5497193"/>
            <a:ext cx="1295400" cy="1295400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10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3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9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"/>
                            </p:stCondLst>
                            <p:childTnLst>
                              <p:par>
                                <p:cTn id="4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00"/>
                            </p:stCondLst>
                            <p:childTnLst>
                              <p:par>
                                <p:cTn id="4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00"/>
                            </p:stCondLst>
                            <p:childTnLst>
                              <p:par>
                                <p:cTn id="4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00"/>
                            </p:stCondLst>
                            <p:childTnLst>
                              <p:par>
                                <p:cTn id="4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900"/>
                            </p:stCondLst>
                            <p:childTnLst>
                              <p:par>
                                <p:cTn id="5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900"/>
                            </p:stCondLst>
                            <p:childTnLst>
                              <p:par>
                                <p:cTn id="5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900"/>
                            </p:stCondLst>
                            <p:childTnLst>
                              <p:par>
                                <p:cTn id="5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900"/>
                            </p:stCondLst>
                            <p:childTnLst>
                              <p:par>
                                <p:cTn id="6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900"/>
                            </p:stCondLst>
                            <p:childTnLst>
                              <p:par>
                                <p:cTn id="6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400"/>
                            </p:stCondLst>
                            <p:childTnLst>
                              <p:par>
                                <p:cTn id="6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3184" y="215237"/>
            <a:ext cx="11346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28770"/>
            <a:ext cx="896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10800000" flipV="1">
            <a:off x="362930" y="4976143"/>
            <a:ext cx="7194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75" b="14524"/>
          <a:stretch/>
        </p:blipFill>
        <p:spPr>
          <a:xfrm>
            <a:off x="600143" y="1594090"/>
            <a:ext cx="2991971" cy="15875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" t="8513" r="61714" b="32453"/>
          <a:stretch/>
        </p:blipFill>
        <p:spPr>
          <a:xfrm>
            <a:off x="1590690" y="4041123"/>
            <a:ext cx="2758143" cy="2694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9" t="19217" r="6189" b="16533"/>
          <a:stretch/>
        </p:blipFill>
        <p:spPr>
          <a:xfrm>
            <a:off x="4845722" y="1594089"/>
            <a:ext cx="2899784" cy="24400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92257" y="2377639"/>
            <a:ext cx="910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10285055" y="977293"/>
            <a:ext cx="1854558" cy="146948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84944" y="4980494"/>
            <a:ext cx="1965361" cy="1788522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25178" y="5005138"/>
            <a:ext cx="1965361" cy="1788522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Oval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40854" y="4998561"/>
            <a:ext cx="1965361" cy="1788522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Oval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33016" y="5000361"/>
            <a:ext cx="1965361" cy="1788522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Oval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05061" y="4972760"/>
            <a:ext cx="1965361" cy="1788522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Oval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8307" y="4988228"/>
            <a:ext cx="1965361" cy="1788522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59618" y="4993784"/>
            <a:ext cx="1965361" cy="1788522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Oval 2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23172" y="4972760"/>
            <a:ext cx="1965361" cy="1788522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" name="Oval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82564" y="4947094"/>
            <a:ext cx="1965361" cy="1788522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5" name="Oval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86950" y="4977927"/>
            <a:ext cx="1965361" cy="1788522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10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817100" y="6159500"/>
            <a:ext cx="2374900" cy="6985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dirty="0">
              <a:solidFill>
                <a:schemeClr val="tx1"/>
              </a:solidFill>
              <a:latin typeface=".VnUniverseH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-144144" y="4619434"/>
            <a:ext cx="1649506" cy="1551641"/>
          </a:xfrm>
          <a:prstGeom prst="ellipse">
            <a:avLst/>
          </a:prstGeom>
          <a:solidFill>
            <a:srgbClr val="E0F13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8221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4" grpId="0"/>
      <p:bldP spid="15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5" y="143435"/>
            <a:ext cx="115106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1200" dirty="0"/>
          </a:p>
        </p:txBody>
      </p:sp>
      <p:pic>
        <p:nvPicPr>
          <p:cNvPr id="5" name="Picture 4" descr="Rửa tay sạch sẽ - liều vắc xin hiệu quả, miễn phí cho sức khỏe - Tuổi Trẻ  Onli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493" y="856949"/>
            <a:ext cx="8625886" cy="355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86909" y="4596680"/>
            <a:ext cx="1703294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i="1" dirty="0">
                <a:solidFill>
                  <a:srgbClr val="1909E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dirty="0">
                <a:solidFill>
                  <a:srgbClr val="1909E5"/>
                </a:solidFill>
                <a:latin typeface="Times New Roman" panose="02020603050405020304" pitchFamily="18" charset="0"/>
              </a:rPr>
              <a:t>A: 6</a:t>
            </a:r>
            <a:endParaRPr lang="en-US" altLang="en-US" sz="5400" dirty="0">
              <a:solidFill>
                <a:srgbClr val="1909E5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19278" y="4601476"/>
            <a:ext cx="212485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i="1" dirty="0">
                <a:solidFill>
                  <a:srgbClr val="1909E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dirty="0" smtClean="0">
                <a:solidFill>
                  <a:srgbClr val="1909E5"/>
                </a:solidFill>
                <a:latin typeface="Times New Roman" panose="02020603050405020304" pitchFamily="18" charset="0"/>
              </a:rPr>
              <a:t> B: 7</a:t>
            </a:r>
            <a:endParaRPr lang="en-US" altLang="en-US" sz="6000" dirty="0">
              <a:solidFill>
                <a:srgbClr val="1909E5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308588" y="4542689"/>
            <a:ext cx="1929106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i="1" dirty="0">
                <a:solidFill>
                  <a:srgbClr val="1909E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dirty="0">
                <a:solidFill>
                  <a:srgbClr val="1909E5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6000" dirty="0" smtClean="0">
                <a:solidFill>
                  <a:srgbClr val="1909E5"/>
                </a:solidFill>
                <a:latin typeface="Times New Roman" panose="02020603050405020304" pitchFamily="18" charset="0"/>
              </a:rPr>
              <a:t>: 8</a:t>
            </a:r>
            <a:endParaRPr lang="en-US" altLang="en-US" sz="6000" dirty="0">
              <a:solidFill>
                <a:srgbClr val="1909E5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249" y="5388515"/>
            <a:ext cx="1854558" cy="146948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19278" y="5477501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31293" y="5477500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2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31293" y="5507164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15823" y="5507164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75177" y="5507163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Oval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15879" y="5471135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13195" y="5477500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Oval 2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057079" y="5492331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Oval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17842" y="5471734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Oval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16406" y="5483865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10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817100" y="6159500"/>
            <a:ext cx="2374900" cy="6985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dirty="0">
              <a:solidFill>
                <a:schemeClr val="tx1"/>
              </a:solidFill>
              <a:latin typeface=".VnUniverseH" pitchFamily="34" charset="0"/>
              <a:cs typeface="Arial" panose="020B0604020202020204" pitchFamily="34" charset="0"/>
            </a:endParaRPr>
          </a:p>
        </p:txBody>
      </p:sp>
      <p:sp>
        <p:nvSpPr>
          <p:cNvPr id="21" name="Heart 20"/>
          <p:cNvSpPr/>
          <p:nvPr/>
        </p:nvSpPr>
        <p:spPr>
          <a:xfrm>
            <a:off x="1908593" y="4408138"/>
            <a:ext cx="2340707" cy="184672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3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8941"/>
            <a:ext cx="11492753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0285" y="1684809"/>
            <a:ext cx="6096000" cy="707886"/>
          </a:xfrm>
          <a:prstGeom prst="rect">
            <a:avLst/>
          </a:prstGeom>
          <a:solidFill>
            <a:srgbClr val="35FBF6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Hung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hách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285" y="2561988"/>
            <a:ext cx="6096000" cy="9848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5528" y="3741894"/>
            <a:ext cx="8606118" cy="984885"/>
          </a:xfrm>
          <a:prstGeom prst="rect">
            <a:avLst/>
          </a:prstGeom>
          <a:pattFill prst="pct30">
            <a:fgClr>
              <a:schemeClr val="accent4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8249" y="5388515"/>
            <a:ext cx="1854558" cy="146948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45665" y="5477501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9" name="Oval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45665" y="5477500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Oval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5665" y="5477499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Oval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5664" y="5484493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Oval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45663" y="5433007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Oval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45663" y="5470507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83037" y="5484493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7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2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45661" y="5491485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Oval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08285" y="5491485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" name="Oval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3036" y="5490155"/>
            <a:ext cx="1705511" cy="1380499"/>
          </a:xfrm>
          <a:prstGeom prst="ellipse">
            <a:avLst/>
          </a:prstGeom>
          <a:solidFill>
            <a:srgbClr val="EC3A1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.VnArial" pitchFamily="34" charset="0"/>
                <a:cs typeface="Arial" panose="020B0604020202020204" pitchFamily="34" charset="0"/>
              </a:rPr>
              <a:t>10</a:t>
            </a:r>
            <a:endParaRPr lang="en-U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817100" y="6159500"/>
            <a:ext cx="2374900" cy="6985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dirty="0">
              <a:solidFill>
                <a:schemeClr val="tx1"/>
              </a:solidFill>
              <a:latin typeface=".VnUniverseH" pitchFamily="34" charset="0"/>
              <a:cs typeface="Arial" panose="020B0604020202020204" pitchFamily="34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0" y="3473086"/>
            <a:ext cx="1603615" cy="1471045"/>
          </a:xfrm>
          <a:prstGeom prst="heart">
            <a:avLst/>
          </a:prstGeom>
          <a:solidFill>
            <a:srgbClr val="00B050">
              <a:alpha val="9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7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.|0.8|2.6|5.6|3.2|3.4|5.1|3.9|3.8|3.8|2.9|2.9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B52A4C-4384-47B0-A476-F9A04233EB16}&quot;/&gt;&lt;filename val=&quot;C:\Users\MyPC\Documents\My Adobe Presentations\BAIGIANG11\data\asimages\{19B52A4C-4384-47B0-A476-F9A04233EB16}.png&quot;/&gt;&lt;hasEffects val=&quot;1&quot;/&gt;&lt;left val=&quot;312.72&quot;/&gt;&lt;top val=&quot;396&quot;/&gt;&lt;width val=&quot;107.64&quot;/&gt;&lt;height val=&quot;109.08&quot;/&gt;&lt;/ThreeDShape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FF8330B-0C17-42B6-868C-06634E746475}&quot;/&gt;&lt;filename val=&quot;C:\Users\MyPC\Documents\My Adobe Presentations\BAIGIANG11\data\asimages\{0FF8330B-0C17-42B6-868C-06634E746475}.png&quot;/&gt;&lt;hasEffects val=&quot;1&quot;/&gt;&lt;left val=&quot;270&quot;/&gt;&lt;top val=&quot;433.56&quot;/&gt;&lt;width val=&quot;197.64&quot;/&gt;&lt;height val=&quot;75.36&quot;/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B52A4C-4384-47B0-A476-F9A04233EB16}&quot;/&gt;&lt;filename val=&quot;C:\Users\MyPC\Documents\My Adobe Presentations\BAIGIANG11\data\asimages\{19B52A4C-4384-47B0-A476-F9A04233EB16}.png&quot;/&gt;&lt;hasEffects val=&quot;1&quot;/&gt;&lt;left val=&quot;312.72&quot;/&gt;&lt;top val=&quot;396&quot;/&gt;&lt;width val=&quot;107.64&quot;/&gt;&lt;height val=&quot;109.08&quot;/&gt;&lt;/ThreeDShape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FF8330B-0C17-42B6-868C-06634E746475}&quot;/&gt;&lt;filename val=&quot;C:\Users\MyPC\Documents\My Adobe Presentations\BAIGIANG11\data\asimages\{0FF8330B-0C17-42B6-868C-06634E746475}.png&quot;/&gt;&lt;hasEffects val=&quot;1&quot;/&gt;&lt;left val=&quot;270&quot;/&gt;&lt;top val=&quot;433.56&quot;/&gt;&lt;width val=&quot;197.64&quot;/&gt;&lt;height val=&quot;75.36&quot;/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B52A4C-4384-47B0-A476-F9A04233EB16}&quot;/&gt;&lt;filename val=&quot;C:\Users\MyPC\Documents\My Adobe Presentations\BAIGIANG11\data\asimages\{19B52A4C-4384-47B0-A476-F9A04233EB16}.png&quot;/&gt;&lt;hasEffects val=&quot;1&quot;/&gt;&lt;left val=&quot;312.72&quot;/&gt;&lt;top val=&quot;396&quot;/&gt;&lt;width val=&quot;107.64&quot;/&gt;&lt;height val=&quot;109.08&quot;/&gt;&lt;/ThreeDShape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FF8330B-0C17-42B6-868C-06634E746475}&quot;/&gt;&lt;filename val=&quot;C:\Users\MyPC\Documents\My Adobe Presentations\BAIGIANG11\data\asimages\{0FF8330B-0C17-42B6-868C-06634E746475}.png&quot;/&gt;&lt;hasEffects val=&quot;1&quot;/&gt;&lt;left val=&quot;270&quot;/&gt;&lt;top val=&quot;433.56&quot;/&gt;&lt;width val=&quot;197.64&quot;/&gt;&lt;height val=&quot;75.36&quot;/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FF8330B-0C17-42B6-868C-06634E746475}&quot;/&gt;&lt;filename val=&quot;C:\Users\MyPC\Documents\My Adobe Presentations\BAIGIANG11\data\asimages\{0FF8330B-0C17-42B6-868C-06634E746475}.png&quot;/&gt;&lt;hasEffects val=&quot;1&quot;/&gt;&lt;left val=&quot;270&quot;/&gt;&lt;top val=&quot;433.56&quot;/&gt;&lt;width val=&quot;197.64&quot;/&gt;&lt;height val=&quot;75.36&quot;/&gt;&lt;/ThreeDShape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FF8330B-0C17-42B6-868C-06634E746475}&quot;/&gt;&lt;filename val=&quot;C:\Users\MyPC\Documents\My Adobe Presentations\BAIGIANG11\data\asimages\{0FF8330B-0C17-42B6-868C-06634E746475}.png&quot;/&gt;&lt;hasEffects val=&quot;1&quot;/&gt;&lt;left val=&quot;270&quot;/&gt;&lt;top val=&quot;433.56&quot;/&gt;&lt;width val=&quot;197.64&quot;/&gt;&lt;height val=&quot;75.36&quot;/&gt;&lt;/ThreeDShape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B52A4C-4384-47B0-A476-F9A04233EB16}&quot;/&gt;&lt;filename val=&quot;C:\Users\MyPC\Documents\My Adobe Presentations\BAIGIANG11\data\asimages\{19B52A4C-4384-47B0-A476-F9A04233EB16}.png&quot;/&gt;&lt;hasEffects val=&quot;1&quot;/&gt;&lt;left val=&quot;312.72&quot;/&gt;&lt;top val=&quot;396&quot;/&gt;&lt;width val=&quot;107.64&quot;/&gt;&lt;height val=&quot;109.08&quot;/&gt;&lt;/ThreeDShape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FF8330B-0C17-42B6-868C-06634E746475}&quot;/&gt;&lt;filename val=&quot;C:\Users\MyPC\Documents\My Adobe Presentations\BAIGIANG11\data\asimages\{0FF8330B-0C17-42B6-868C-06634E746475}.png&quot;/&gt;&lt;hasEffects val=&quot;1&quot;/&gt;&lt;left val=&quot;270&quot;/&gt;&lt;top val=&quot;433.56&quot;/&gt;&lt;width val=&quot;197.64&quot;/&gt;&lt;height val=&quot;75.36&quot;/&gt;&lt;/ThreeDShape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B52A4C-4384-47B0-A476-F9A04233EB16}&quot;/&gt;&lt;filename val=&quot;C:\Users\MyPC\Documents\My Adobe Presentations\BAIGIANG11\data\asimages\{19B52A4C-4384-47B0-A476-F9A04233EB16}.png&quot;/&gt;&lt;hasEffects val=&quot;1&quot;/&gt;&lt;left val=&quot;312.72&quot;/&gt;&lt;top val=&quot;396&quot;/&gt;&lt;width val=&quot;107.64&quot;/&gt;&lt;height val=&quot;109.08&quot;/&gt;&lt;/ThreeDShape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FF8330B-0C17-42B6-868C-06634E746475}&quot;/&gt;&lt;filename val=&quot;C:\Users\MyPC\Documents\My Adobe Presentations\BAIGIANG11\data\asimages\{0FF8330B-0C17-42B6-868C-06634E746475}.png&quot;/&gt;&lt;hasEffects val=&quot;1&quot;/&gt;&lt;left val=&quot;270&quot;/&gt;&lt;top val=&quot;433.56&quot;/&gt;&lt;width val=&quot;197.64&quot;/&gt;&lt;height val=&quot;75.36&quot;/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B52A4C-4384-47B0-A476-F9A04233EB16}&quot;/&gt;&lt;filename val=&quot;C:\Users\MyPC\Documents\My Adobe Presentations\BAIGIANG11\data\asimages\{19B52A4C-4384-47B0-A476-F9A04233EB16}.png&quot;/&gt;&lt;hasEffects val=&quot;1&quot;/&gt;&lt;left val=&quot;312.72&quot;/&gt;&lt;top val=&quot;396&quot;/&gt;&lt;width val=&quot;107.64&quot;/&gt;&lt;height val=&quot;109.08&quot;/&gt;&lt;/ThreeDShape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FF8330B-0C17-42B6-868C-06634E746475}&quot;/&gt;&lt;filename val=&quot;C:\Users\MyPC\Documents\My Adobe Presentations\BAIGIANG11\data\asimages\{0FF8330B-0C17-42B6-868C-06634E746475}.png&quot;/&gt;&lt;hasEffects val=&quot;1&quot;/&gt;&lt;left val=&quot;270&quot;/&gt;&lt;top val=&quot;433.56&quot;/&gt;&lt;width val=&quot;197.64&quot;/&gt;&lt;height val=&quot;75.36&quot;/&gt;&lt;/ThreeDShape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B52A4C-4384-47B0-A476-F9A04233EB16}&quot;/&gt;&lt;filename val=&quot;C:\Users\MyPC\Documents\My Adobe Presentations\BAIGIANG11\data\asimages\{19B52A4C-4384-47B0-A476-F9A04233EB16}.png&quot;/&gt;&lt;hasEffects val=&quot;1&quot;/&gt;&lt;left val=&quot;312.72&quot;/&gt;&lt;top val=&quot;396&quot;/&gt;&lt;width val=&quot;107.64&quot;/&gt;&lt;height val=&quot;109.08&quot;/&gt;&lt;/ThreeDShape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FF8330B-0C17-42B6-868C-06634E746475}&quot;/&gt;&lt;filename val=&quot;C:\Users\MyPC\Documents\My Adobe Presentations\BAIGIANG11\data\asimages\{0FF8330B-0C17-42B6-868C-06634E746475}.png&quot;/&gt;&lt;hasEffects val=&quot;1&quot;/&gt;&lt;left val=&quot;270&quot;/&gt;&lt;top val=&quot;433.56&quot;/&gt;&lt;width val=&quot;197.64&quot;/&gt;&lt;height val=&quot;75.36&quot;/&gt;&lt;/ThreeDShape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B52A4C-4384-47B0-A476-F9A04233EB16}&quot;/&gt;&lt;filename val=&quot;C:\Users\MyPC\Documents\My Adobe Presentations\BAIGIANG11\data\asimages\{19B52A4C-4384-47B0-A476-F9A04233EB16}.png&quot;/&gt;&lt;hasEffects val=&quot;1&quot;/&gt;&lt;left val=&quot;312.72&quot;/&gt;&lt;top val=&quot;396&quot;/&gt;&lt;width val=&quot;107.64&quot;/&gt;&lt;height val=&quot;109.08&quot;/&gt;&lt;/ThreeDShape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FF8330B-0C17-42B6-868C-06634E746475}&quot;/&gt;&lt;filename val=&quot;C:\Users\MyPC\Documents\My Adobe Presentations\BAIGIANG11\data\asimages\{0FF8330B-0C17-42B6-868C-06634E746475}.png&quot;/&gt;&lt;hasEffects val=&quot;1&quot;/&gt;&lt;left val=&quot;270&quot;/&gt;&lt;top val=&quot;433.56&quot;/&gt;&lt;width val=&quot;197.64&quot;/&gt;&lt;height val=&quot;75.36&quot;/&gt;&lt;/ThreeDShape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B52A4C-4384-47B0-A476-F9A04233EB16}&quot;/&gt;&lt;filename val=&quot;C:\Users\MyPC\Documents\My Adobe Presentations\BAIGIANG11\data\asimages\{19B52A4C-4384-47B0-A476-F9A04233EB16}.png&quot;/&gt;&lt;hasEffects val=&quot;1&quot;/&gt;&lt;left val=&quot;312.72&quot;/&gt;&lt;top val=&quot;396&quot;/&gt;&lt;width val=&quot;107.64&quot;/&gt;&lt;height val=&quot;109.08&quot;/&gt;&lt;/ThreeDShape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FF8330B-0C17-42B6-868C-06634E746475}&quot;/&gt;&lt;filename val=&quot;C:\Users\MyPC\Documents\My Adobe Presentations\BAIGIANG11\data\asimages\{0FF8330B-0C17-42B6-868C-06634E746475}.png&quot;/&gt;&lt;hasEffects val=&quot;1&quot;/&gt;&lt;left val=&quot;270&quot;/&gt;&lt;top val=&quot;433.56&quot;/&gt;&lt;width val=&quot;197.64&quot;/&gt;&lt;height val=&quot;75.36&quot;/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FF8330B-0C17-42B6-868C-06634E746475}&quot;/&gt;&lt;filename val=&quot;C:\Users\MyPC\Documents\My Adobe Presentations\BAIGIANG11\data\asimages\{0FF8330B-0C17-42B6-868C-06634E746475}.png&quot;/&gt;&lt;hasEffects val=&quot;1&quot;/&gt;&lt;left val=&quot;270&quot;/&gt;&lt;top val=&quot;433.56&quot;/&gt;&lt;width val=&quot;197.64&quot;/&gt;&lt;height val=&quot;75.36&quot;/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B52A4C-4384-47B0-A476-F9A04233EB16}&quot;/&gt;&lt;filename val=&quot;C:\Users\MyPC\Documents\My Adobe Presentations\BAIGIANG11\data\asimages\{19B52A4C-4384-47B0-A476-F9A04233EB16}.png&quot;/&gt;&lt;hasEffects val=&quot;1&quot;/&gt;&lt;left val=&quot;312.72&quot;/&gt;&lt;top val=&quot;396&quot;/&gt;&lt;width val=&quot;107.64&quot;/&gt;&lt;height val=&quot;109.08&quot;/&gt;&lt;/ThreeDShape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B52A4C-4384-47B0-A476-F9A04233EB16}&quot;/&gt;&lt;filename val=&quot;C:\Users\MyPC\Documents\My Adobe Presentations\BAIGIANG11\data\asimages\{19B52A4C-4384-47B0-A476-F9A04233EB16}.png&quot;/&gt;&lt;hasEffects val=&quot;1&quot;/&gt;&lt;left val=&quot;312.72&quot;/&gt;&lt;top val=&quot;396&quot;/&gt;&lt;width val=&quot;107.64&quot;/&gt;&lt;height val=&quot;109.08&quot;/&gt;&lt;/ThreeDShape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FF8330B-0C17-42B6-868C-06634E746475}&quot;/&gt;&lt;filename val=&quot;C:\Users\MyPC\Documents\My Adobe Presentations\BAIGIANG11\data\asimages\{0FF8330B-0C17-42B6-868C-06634E746475}.png&quot;/&gt;&lt;hasEffects val=&quot;1&quot;/&gt;&lt;left val=&quot;270&quot;/&gt;&lt;top val=&quot;433.56&quot;/&gt;&lt;width val=&quot;197.64&quot;/&gt;&lt;height val=&quot;75.36&quot;/&gt;&lt;/ThreeDShape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B52A4C-4384-47B0-A476-F9A04233EB16}&quot;/&gt;&lt;filename val=&quot;C:\Users\MyPC\Documents\My Adobe Presentations\BAIGIANG11\data\asimages\{19B52A4C-4384-47B0-A476-F9A04233EB16}.png&quot;/&gt;&lt;hasEffects val=&quot;1&quot;/&gt;&lt;left val=&quot;312.72&quot;/&gt;&lt;top val=&quot;396&quot;/&gt;&lt;width val=&quot;107.64&quot;/&gt;&lt;height val=&quot;109.08&quot;/&gt;&lt;/ThreeDShape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FF8330B-0C17-42B6-868C-06634E746475}&quot;/&gt;&lt;filename val=&quot;C:\Users\MyPC\Documents\My Adobe Presentations\BAIGIANG11\data\asimages\{0FF8330B-0C17-42B6-868C-06634E746475}.png&quot;/&gt;&lt;hasEffects val=&quot;1&quot;/&gt;&lt;left val=&quot;270&quot;/&gt;&lt;top val=&quot;433.56&quot;/&gt;&lt;width val=&quot;197.64&quot;/&gt;&lt;height val=&quot;75.36&quot;/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B52A4C-4384-47B0-A476-F9A04233EB16}&quot;/&gt;&lt;filename val=&quot;C:\Users\MyPC\Documents\My Adobe Presentations\BAIGIANG11\data\asimages\{19B52A4C-4384-47B0-A476-F9A04233EB16}.png&quot;/&gt;&lt;hasEffects val=&quot;1&quot;/&gt;&lt;left val=&quot;312.72&quot;/&gt;&lt;top val=&quot;396&quot;/&gt;&lt;width val=&quot;107.64&quot;/&gt;&lt;height val=&quot;109.08&quot;/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FF8330B-0C17-42B6-868C-06634E746475}&quot;/&gt;&lt;filename val=&quot;C:\Users\MyPC\Documents\My Adobe Presentations\BAIGIANG11\data\asimages\{0FF8330B-0C17-42B6-868C-06634E746475}.png&quot;/&gt;&lt;hasEffects val=&quot;1&quot;/&gt;&lt;left val=&quot;270&quot;/&gt;&lt;top val=&quot;433.56&quot;/&gt;&lt;width val=&quot;197.64&quot;/&gt;&lt;height val=&quot;75.36&quot;/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FF8330B-0C17-42B6-868C-06634E746475}&quot;/&gt;&lt;filename val=&quot;C:\Users\MyPC\Documents\My Adobe Presentations\BAIGIANG11\data\asimages\{0FF8330B-0C17-42B6-868C-06634E746475}.png&quot;/&gt;&lt;hasEffects val=&quot;1&quot;/&gt;&lt;left val=&quot;270&quot;/&gt;&lt;top val=&quot;433.56&quot;/&gt;&lt;width val=&quot;197.64&quot;/&gt;&lt;height val=&quot;75.36&quot;/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8813A37-982F-42E4-B9E9-BDF49BF8FEBB}&quot;/&gt;&lt;filename val=&quot;C:\Users\MyPC\Documents\My Adobe Presentations\BAIGIANG11\data\asimages\{48813A37-982F-42E4-B9E9-BDF49BF8FEBB}.png&quot;/&gt;&lt;hasEffects val=&quot;1&quot;/&gt;&lt;left val=&quot;312.72&quot;/&gt;&lt;top val=&quot;396&quot;/&gt;&lt;width val=&quot;107.64&quot;/&gt;&lt;height val=&quot;109.08&quot;/&gt;&lt;/ThreeDShape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8886979-169B-4523-AD86-D68A3E2317A5}&quot;/&gt;&lt;filename val=&quot;C:\Users\MyPC\Documents\My Adobe Presentations\BAIGIANG11\data\asimages\{38886979-169B-4523-AD86-D68A3E2317A5}.png&quot;/&gt;&lt;hasEffects val=&quot;1&quot;/&gt;&lt;left val=&quot;312.72&quot;/&gt;&lt;top val=&quot;396&quot;/&gt;&lt;width val=&quot;107.64&quot;/&gt;&lt;height val=&quot;109.08&quot;/&gt;&lt;/ThreeDShape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FF8330B-0C17-42B6-868C-06634E746475}&quot;/&gt;&lt;filename val=&quot;C:\Users\MyPC\Documents\My Adobe Presentations\BAIGIANG11\data\asimages\{0FF8330B-0C17-42B6-868C-06634E746475}.png&quot;/&gt;&lt;hasEffects val=&quot;1&quot;/&gt;&lt;left val=&quot;270&quot;/&gt;&lt;top val=&quot;433.56&quot;/&gt;&lt;width val=&quot;197.64&quot;/&gt;&lt;height val=&quot;75.36&quot;/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B52A4C-4384-47B0-A476-F9A04233EB16}&quot;/&gt;&lt;filename val=&quot;C:\Users\MyPC\Documents\My Adobe Presentations\BAIGIANG11\data\asimages\{19B52A4C-4384-47B0-A476-F9A04233EB16}.png&quot;/&gt;&lt;hasEffects val=&quot;1&quot;/&gt;&lt;left val=&quot;312.72&quot;/&gt;&lt;top val=&quot;396&quot;/&gt;&lt;width val=&quot;107.64&quot;/&gt;&lt;height val=&quot;109.08&quot;/&gt;&lt;/ThreeDShape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FF8330B-0C17-42B6-868C-06634E746475}&quot;/&gt;&lt;filename val=&quot;C:\Users\MyPC\Documents\My Adobe Presentations\BAIGIANG11\data\asimages\{0FF8330B-0C17-42B6-868C-06634E746475}.png&quot;/&gt;&lt;hasEffects val=&quot;1&quot;/&gt;&lt;left val=&quot;270&quot;/&gt;&lt;top val=&quot;433.56&quot;/&gt;&lt;width val=&quot;197.64&quot;/&gt;&lt;height val=&quot;75.36&quot;/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B52A4C-4384-47B0-A476-F9A04233EB16}&quot;/&gt;&lt;filename val=&quot;C:\Users\MyPC\Documents\My Adobe Presentations\BAIGIANG11\data\asimages\{19B52A4C-4384-47B0-A476-F9A04233EB16}.png&quot;/&gt;&lt;hasEffects val=&quot;1&quot;/&gt;&lt;left val=&quot;312.72&quot;/&gt;&lt;top val=&quot;396&quot;/&gt;&lt;width val=&quot;107.64&quot;/&gt;&lt;height val=&quot;109.08&quot;/&gt;&lt;/ThreeDShape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FF8330B-0C17-42B6-868C-06634E746475}&quot;/&gt;&lt;filename val=&quot;C:\Users\MyPC\Documents\My Adobe Presentations\BAIGIANG11\data\asimages\{0FF8330B-0C17-42B6-868C-06634E746475}.png&quot;/&gt;&lt;hasEffects val=&quot;1&quot;/&gt;&lt;left val=&quot;270&quot;/&gt;&lt;top val=&quot;433.56&quot;/&gt;&lt;width val=&quot;197.64&quot;/&gt;&lt;height val=&quot;75.36&quot;/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B52A4C-4384-47B0-A476-F9A04233EB16}&quot;/&gt;&lt;filename val=&quot;C:\Users\MyPC\Documents\My Adobe Presentations\BAIGIANG11\data\asimages\{19B52A4C-4384-47B0-A476-F9A04233EB16}.png&quot;/&gt;&lt;hasEffects val=&quot;1&quot;/&gt;&lt;left val=&quot;312.72&quot;/&gt;&lt;top val=&quot;396&quot;/&gt;&lt;width val=&quot;107.64&quot;/&gt;&lt;height val=&quot;109.08&quot;/&gt;&lt;/ThreeDShape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FF8330B-0C17-42B6-868C-06634E746475}&quot;/&gt;&lt;filename val=&quot;C:\Users\MyPC\Documents\My Adobe Presentations\BAIGIANG11\data\asimages\{0FF8330B-0C17-42B6-868C-06634E746475}.png&quot;/&gt;&lt;hasEffects val=&quot;1&quot;/&gt;&lt;left val=&quot;270&quot;/&gt;&lt;top val=&quot;433.56&quot;/&gt;&lt;width val=&quot;197.64&quot;/&gt;&lt;height val=&quot;75.36&quot;/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B52A4C-4384-47B0-A476-F9A04233EB16}&quot;/&gt;&lt;filename val=&quot;C:\Users\MyPC\Documents\My Adobe Presentations\BAIGIANG11\data\asimages\{19B52A4C-4384-47B0-A476-F9A04233EB16}.png&quot;/&gt;&lt;hasEffects val=&quot;1&quot;/&gt;&lt;left val=&quot;312.72&quot;/&gt;&lt;top val=&quot;396&quot;/&gt;&lt;width val=&quot;107.64&quot;/&gt;&lt;height val=&quot;109.08&quot;/&gt;&lt;/ThreeDShape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D20FC-DB54-4CD7-8FB5-4291F84898C2}&quot;/&gt;&lt;filename val=&quot;C:\Users\MyPC\Documents\My Adobe Presentations\BAIGIANG11\data\asimages\{D43D20FC-DB54-4CD7-8FB5-4291F84898C2}.png&quot;/&gt;&lt;hasEffects val=&quot;1&quot;/&gt;&lt;left val=&quot;312.72&quot;/&gt;&lt;top val=&quot;396&quot;/&gt;&lt;width val=&quot;107.64&quot;/&gt;&lt;height val=&quot;109.08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1098</TotalTime>
  <Words>1045</Words>
  <Application>Microsoft Office PowerPoint</Application>
  <PresentationFormat>Widescreen</PresentationFormat>
  <Paragraphs>343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.VnArial</vt:lpstr>
      <vt:lpstr>.VnUniverseH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274</cp:revision>
  <dcterms:created xsi:type="dcterms:W3CDTF">2023-03-14T06:14:51Z</dcterms:created>
  <dcterms:modified xsi:type="dcterms:W3CDTF">2023-03-20T06:34:22Z</dcterms:modified>
</cp:coreProperties>
</file>