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9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9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0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8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5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4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4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0C1B0-25F7-4C13-B37A-7AC3058BC9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7C91-C712-4F77-8066-FC5E0298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8"/>
          <p:cNvSpPr>
            <a:spLocks noChangeArrowheads="1" noChangeShapeType="1" noTextEdit="1"/>
          </p:cNvSpPr>
          <p:nvPr/>
        </p:nvSpPr>
        <p:spPr bwMode="auto">
          <a:xfrm>
            <a:off x="2004139" y="1143000"/>
            <a:ext cx="54102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Giáo dục âm nhạc</a:t>
            </a:r>
            <a:endParaRPr lang="en-US" sz="3600" kern="10" spc="-36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92D05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41"/>
          <p:cNvSpPr>
            <a:spLocks noChangeArrowheads="1" noChangeShapeType="1" noTextEdit="1"/>
          </p:cNvSpPr>
          <p:nvPr/>
        </p:nvSpPr>
        <p:spPr bwMode="auto">
          <a:xfrm>
            <a:off x="1087582" y="2286000"/>
            <a:ext cx="7162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91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đề: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Những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con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vật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đáng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yêu</a:t>
            </a:r>
            <a:endParaRPr lang="en-US" sz="3600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Đề tài: 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VĐTN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Chú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bộ đội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Nghe hát: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Cảm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ơn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chú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bộ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đội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2133600" y="6248400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F0"/>
                </a:solidFill>
              </a:rPr>
              <a:t>Người dạy: </a:t>
            </a:r>
            <a:r>
              <a:rPr lang="en-US" altLang="en-US" sz="2800" b="1" dirty="0" err="1" smtClean="0">
                <a:solidFill>
                  <a:srgbClr val="00B0F0"/>
                </a:solidFill>
              </a:rPr>
              <a:t>Phan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B0F0"/>
                </a:solidFill>
              </a:rPr>
              <a:t>Thị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B0F0"/>
                </a:solidFill>
              </a:rPr>
              <a:t>Yến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 Ly</a:t>
            </a:r>
            <a:endParaRPr lang="en-US" altLang="en-US" sz="2800" b="1" dirty="0">
              <a:solidFill>
                <a:srgbClr val="00B0F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267200"/>
            <a:ext cx="2683012" cy="1915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7200"/>
            <a:ext cx="2780591" cy="1833130"/>
          </a:xfrm>
          <a:prstGeom prst="rect">
            <a:avLst/>
          </a:prstGeom>
        </p:spPr>
      </p:pic>
      <p:sp>
        <p:nvSpPr>
          <p:cNvPr id="14" name="WordArt 33"/>
          <p:cNvSpPr>
            <a:spLocks noChangeArrowheads="1" noChangeShapeType="1" noTextEdit="1"/>
          </p:cNvSpPr>
          <p:nvPr/>
        </p:nvSpPr>
        <p:spPr bwMode="auto">
          <a:xfrm>
            <a:off x="1676400" y="457200"/>
            <a:ext cx="609599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4"/>
              </a:avLst>
            </a:prstTxWarp>
          </a:bodyPr>
          <a:lstStyle/>
          <a:p>
            <a:pPr algn="ctr"/>
            <a:r>
              <a:rPr lang="vi-VN" sz="1600" kern="10" dirty="0" smtClean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1600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MN ĐẠI HỒNG</a:t>
            </a:r>
            <a:endParaRPr lang="en-US" sz="1600" kern="10" dirty="0">
              <a:ln w="12700">
                <a:solidFill>
                  <a:schemeClr val="hlink"/>
                </a:solidFill>
                <a:round/>
                <a:headEnd/>
                <a:tailEnd/>
              </a:ln>
              <a:solidFill>
                <a:schemeClr val="tx1">
                  <a:alpha val="50195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37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33400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 nghe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úng tôi là cs cắt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lowers_fr020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01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ttp://www.heathersanimations.com/Music/amusli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1676400" y="1838325"/>
            <a:ext cx="5410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KẾT THÚC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1025" y="3187005"/>
            <a:ext cx="4640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.ơ.c.b.đ cắ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56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199"/>
            <a:ext cx="7010400" cy="4621671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00287"/>
            <a:ext cx="5715000" cy="3428730"/>
          </a:xfrm>
          <a:prstGeom prst="rect">
            <a:avLst/>
          </a:prstGeom>
        </p:spPr>
      </p:pic>
      <p:pic>
        <p:nvPicPr>
          <p:cNvPr id="2" name="cắt nhạc biển đả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29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WordArt 40"/>
          <p:cNvSpPr>
            <a:spLocks noChangeArrowheads="1" noChangeShapeType="1" noTextEdit="1"/>
          </p:cNvSpPr>
          <p:nvPr/>
        </p:nvSpPr>
        <p:spPr bwMode="auto">
          <a:xfrm>
            <a:off x="2133600" y="693738"/>
            <a:ext cx="5257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hát: </a:t>
            </a:r>
            <a:r>
              <a:rPr lang="en-US" sz="3600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</a:t>
            </a:r>
            <a:r>
              <a:rPr lang="en-US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bộ đội</a:t>
            </a:r>
            <a:endParaRPr lang="en-US" sz="36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c.ơ.c.b.đ cắt l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pic>
        <p:nvPicPr>
          <p:cNvPr id="5" name="lần 1 M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066800"/>
            <a:ext cx="5003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ý thích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2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.ơ.c.b.đ cắt l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13303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962400"/>
            <a:ext cx="2019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25169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ắt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ép 2 lầ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5825" y="533400"/>
            <a:ext cx="6800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0414"/>
            <a:ext cx="3064511" cy="3064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400"/>
            <a:ext cx="2973568" cy="3324225"/>
          </a:xfrm>
          <a:prstGeom prst="rect">
            <a:avLst/>
          </a:prstGeom>
        </p:spPr>
      </p:pic>
      <p:pic>
        <p:nvPicPr>
          <p:cNvPr id="5" name="chúng tôi là cs cắt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8911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68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69</Words>
  <Application>Microsoft Office PowerPoint</Application>
  <PresentationFormat>On-screen Show (4:3)</PresentationFormat>
  <Paragraphs>13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46</cp:revision>
  <dcterms:created xsi:type="dcterms:W3CDTF">2020-11-09T15:51:41Z</dcterms:created>
  <dcterms:modified xsi:type="dcterms:W3CDTF">2023-04-14T01:20:28Z</dcterms:modified>
</cp:coreProperties>
</file>