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52" r:id="rId2"/>
    <p:sldId id="310" r:id="rId3"/>
    <p:sldId id="332" r:id="rId4"/>
    <p:sldId id="331" r:id="rId5"/>
    <p:sldId id="345" r:id="rId6"/>
    <p:sldId id="330" r:id="rId7"/>
    <p:sldId id="329" r:id="rId8"/>
    <p:sldId id="328" r:id="rId9"/>
    <p:sldId id="354" r:id="rId10"/>
    <p:sldId id="322" r:id="rId11"/>
    <p:sldId id="323" r:id="rId12"/>
    <p:sldId id="333" r:id="rId13"/>
    <p:sldId id="357" r:id="rId14"/>
    <p:sldId id="325" r:id="rId15"/>
    <p:sldId id="348" r:id="rId16"/>
    <p:sldId id="355" r:id="rId17"/>
    <p:sldId id="347" r:id="rId18"/>
    <p:sldId id="350" r:id="rId19"/>
    <p:sldId id="30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61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4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3F463-A00E-42BA-AADA-E15E923D68A0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3CAB9-3F63-4DBA-A7D2-E6F6797EC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64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9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6CE2A55-C670-4A5D-81B1-D34C6AA31B78}" type="slidenum">
              <a:rPr lang="en-US" sz="1200" smtClean="0"/>
              <a:pPr eaLnBrk="1" hangingPunct="1"/>
              <a:t>13</a:t>
            </a:fld>
            <a:endParaRPr lang="en-US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8765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29062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9698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18728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8658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8442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26344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365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1485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8703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18328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73821-9C62-48CE-A589-0E241B3F5CDA}" type="datetimeFigureOut">
              <a:rPr lang="en-US" smtClean="0"/>
              <a:t>14/5/2022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0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audio" Target="../media/media2.mp3"/><Relationship Id="rId7" Type="http://schemas.openxmlformats.org/officeDocument/2006/relationships/image" Target="../media/image26.png"/><Relationship Id="rId2" Type="http://schemas.microsoft.com/office/2007/relationships/media" Target="../media/media2.mp3"/><Relationship Id="rId1" Type="http://schemas.openxmlformats.org/officeDocument/2006/relationships/audio" Target="file:///E:\Tai%20lieu%20Chung\nhac%20cach%20mang\Copy%20of%20Dai%20Loc%20que%20minh.mp3" TargetMode="Externa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apple_bor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286500"/>
            <a:ext cx="43434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5" descr="apple_bor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47244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900064" y="568036"/>
            <a:ext cx="534387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        TRƯỜNG MẦM NON ĐẠI HỒNG</a:t>
            </a:r>
          </a:p>
        </p:txBody>
      </p:sp>
      <p:pic>
        <p:nvPicPr>
          <p:cNvPr id="2053" name="Picture 15" descr="apple_bor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244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6" descr="apple_bor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7" descr="apple_bor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57200"/>
            <a:ext cx="5334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8" descr="apple_bord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5715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0" name="WordArt 28"/>
          <p:cNvSpPr>
            <a:spLocks noChangeArrowheads="1" noChangeShapeType="1" noTextEdit="1"/>
          </p:cNvSpPr>
          <p:nvPr/>
        </p:nvSpPr>
        <p:spPr bwMode="auto">
          <a:xfrm>
            <a:off x="1933636" y="3759696"/>
            <a:ext cx="5791200" cy="5334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 dirty="0">
                <a:ln w="3175" cap="rnd">
                  <a:solidFill>
                    <a:schemeClr val="folHlink"/>
                  </a:solidFill>
                  <a:prstDash val="sysDot"/>
                  <a:round/>
                  <a:headEnd/>
                  <a:tailEnd/>
                </a:ln>
                <a:latin typeface="Times New Roman"/>
                <a:cs typeface="Times New Roman"/>
              </a:rPr>
              <a:t>Chủ đề nhánh: </a:t>
            </a:r>
            <a:r>
              <a:rPr lang="en-US" sz="3600" b="1" kern="10" dirty="0" err="1">
                <a:ln w="3175" cap="rnd">
                  <a:solidFill>
                    <a:schemeClr val="folHlink"/>
                  </a:solidFill>
                  <a:prstDash val="sysDot"/>
                  <a:round/>
                  <a:headEnd/>
                  <a:tailEnd/>
                </a:ln>
                <a:latin typeface="Times New Roman"/>
                <a:cs typeface="Times New Roman"/>
              </a:rPr>
              <a:t>Bác</a:t>
            </a:r>
            <a:r>
              <a:rPr lang="en-US" sz="3600" b="1" kern="10" dirty="0">
                <a:ln w="3175" cap="rnd">
                  <a:solidFill>
                    <a:schemeClr val="folHlink"/>
                  </a:solidFill>
                  <a:prstDash val="sysDot"/>
                  <a:round/>
                  <a:headEnd/>
                  <a:tailEnd/>
                </a:ln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3175" cap="rnd">
                  <a:solidFill>
                    <a:schemeClr val="folHlink"/>
                  </a:solidFill>
                  <a:prstDash val="sysDot"/>
                  <a:round/>
                  <a:headEnd/>
                  <a:tailEnd/>
                </a:ln>
                <a:latin typeface="Times New Roman"/>
                <a:cs typeface="Times New Roman"/>
              </a:rPr>
              <a:t>Hồ</a:t>
            </a:r>
            <a:r>
              <a:rPr lang="en-US" sz="3600" b="1" kern="10" dirty="0">
                <a:ln w="3175" cap="rnd">
                  <a:solidFill>
                    <a:schemeClr val="folHlink"/>
                  </a:solidFill>
                  <a:prstDash val="sysDot"/>
                  <a:round/>
                  <a:headEnd/>
                  <a:tailEnd/>
                </a:ln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3175" cap="rnd">
                  <a:solidFill>
                    <a:schemeClr val="folHlink"/>
                  </a:solidFill>
                  <a:prstDash val="sysDot"/>
                  <a:round/>
                  <a:headEnd/>
                  <a:tailEnd/>
                </a:ln>
                <a:latin typeface="Times New Roman"/>
                <a:cs typeface="Times New Roman"/>
              </a:rPr>
              <a:t>kính</a:t>
            </a:r>
            <a:r>
              <a:rPr lang="en-US" sz="3600" b="1" kern="10" dirty="0">
                <a:ln w="3175" cap="rnd">
                  <a:solidFill>
                    <a:schemeClr val="folHlink"/>
                  </a:solidFill>
                  <a:prstDash val="sysDot"/>
                  <a:round/>
                  <a:headEnd/>
                  <a:tailEnd/>
                </a:ln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3175" cap="rnd">
                  <a:solidFill>
                    <a:schemeClr val="folHlink"/>
                  </a:solidFill>
                  <a:prstDash val="sysDot"/>
                  <a:round/>
                  <a:headEnd/>
                  <a:tailEnd/>
                </a:ln>
                <a:latin typeface="Times New Roman"/>
                <a:cs typeface="Times New Roman"/>
              </a:rPr>
              <a:t>yêu</a:t>
            </a:r>
            <a:endParaRPr lang="en-US" sz="3600" b="1" kern="10" dirty="0">
              <a:ln w="3175" cap="rnd">
                <a:solidFill>
                  <a:schemeClr val="folHlink"/>
                </a:solidFill>
                <a:prstDash val="sysDot"/>
                <a:round/>
                <a:headEnd/>
                <a:tailEnd/>
              </a:ln>
              <a:latin typeface="Times New Roman"/>
              <a:cs typeface="Times New Roman"/>
            </a:endParaRPr>
          </a:p>
        </p:txBody>
      </p:sp>
      <p:sp>
        <p:nvSpPr>
          <p:cNvPr id="16" name="WordArt 26"/>
          <p:cNvSpPr>
            <a:spLocks noChangeArrowheads="1" noChangeShapeType="1" noTextEdit="1"/>
          </p:cNvSpPr>
          <p:nvPr/>
        </p:nvSpPr>
        <p:spPr bwMode="auto">
          <a:xfrm>
            <a:off x="838200" y="4598268"/>
            <a:ext cx="7467600" cy="6858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 dirty="0" err="1">
                <a:ln w="3175" cap="rnd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Đề</a:t>
            </a:r>
            <a:r>
              <a:rPr lang="en-US" sz="3600" b="1" kern="10" dirty="0">
                <a:ln w="3175" cap="rnd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3175" cap="rnd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tài</a:t>
            </a:r>
            <a:r>
              <a:rPr lang="en-US" sz="3600" b="1" kern="10" dirty="0">
                <a:ln w="3175" cap="rnd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: </a:t>
            </a:r>
            <a:r>
              <a:rPr lang="en-US" sz="3600" b="1" kern="10" dirty="0" err="1">
                <a:ln w="3175" cap="rnd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Thơ</a:t>
            </a:r>
            <a:r>
              <a:rPr lang="en-US" sz="3600" b="1" kern="10" dirty="0">
                <a:ln w="3175" cap="rnd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: </a:t>
            </a:r>
            <a:r>
              <a:rPr lang="en-US" sz="3600" b="1" kern="10" dirty="0" err="1">
                <a:ln w="3175" cap="rnd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Ảnh</a:t>
            </a:r>
            <a:r>
              <a:rPr lang="en-US" sz="3600" b="1" kern="10" dirty="0">
                <a:ln w="3175" cap="rnd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3175" cap="rnd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Bác</a:t>
            </a:r>
            <a:endParaRPr lang="en-US" sz="3600" b="1" kern="10" dirty="0">
              <a:ln w="3175" cap="rnd">
                <a:solidFill>
                  <a:schemeClr val="accent1"/>
                </a:solidFill>
                <a:prstDash val="sysDot"/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1231900" y="2926511"/>
            <a:ext cx="6985000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LÀM QUEN VĂN HỌC</a:t>
            </a: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2380964" y="5649804"/>
            <a:ext cx="534387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           </a:t>
            </a:r>
            <a:r>
              <a:rPr lang="en-US" sz="2400" b="1" dirty="0" err="1">
                <a:solidFill>
                  <a:srgbClr val="0000FF"/>
                </a:solidFill>
              </a:rPr>
              <a:t>Giáo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viên</a:t>
            </a:r>
            <a:r>
              <a:rPr lang="en-US" sz="2400" b="1">
                <a:solidFill>
                  <a:srgbClr val="0000FF"/>
                </a:solidFill>
              </a:rPr>
              <a:t>: Nguyễn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Thị</a:t>
            </a:r>
            <a:r>
              <a:rPr lang="en-US" sz="2400" b="1" dirty="0">
                <a:solidFill>
                  <a:srgbClr val="0000FF"/>
                </a:solidFill>
              </a:rPr>
              <a:t> Thu </a:t>
            </a:r>
            <a:r>
              <a:rPr lang="en-US" sz="2400" b="1" dirty="0" err="1">
                <a:solidFill>
                  <a:srgbClr val="0000FF"/>
                </a:solidFill>
              </a:rPr>
              <a:t>Hằng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472" y="1029701"/>
            <a:ext cx="1800200" cy="179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3775084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" grpId="0"/>
      <p:bldP spid="3100" grpId="0" animBg="1"/>
      <p:bldP spid="16" grpId="0" animBg="1"/>
      <p:bldP spid="17" grpId="0" animBg="1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24" y="-14018"/>
            <a:ext cx="8567287" cy="5783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7544" y="5902292"/>
            <a:ext cx="4748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Nhà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treo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ảnh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Hồ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868" y="6363957"/>
            <a:ext cx="462607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Bên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là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một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lá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cờ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đỏ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tươi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31868" y="5902292"/>
            <a:ext cx="4748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mỉm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miệng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cười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2596" y="6363957"/>
            <a:ext cx="51480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1670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25532" y="5562154"/>
            <a:ext cx="421301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Ngoài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sân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mấy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con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gà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7704" y="6207204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2341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039" y="0"/>
            <a:ext cx="4714047" cy="5497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2504" y="5805264"/>
            <a:ext cx="400747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920" y="6298335"/>
            <a:ext cx="555352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bời</a:t>
            </a:r>
            <a:r>
              <a:rPr lang="en-US" sz="26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64380" y="5853174"/>
            <a:ext cx="401533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endParaRPr lang="en-US" sz="2600" dirty="0"/>
          </a:p>
        </p:txBody>
      </p:sp>
      <p:sp>
        <p:nvSpPr>
          <p:cNvPr id="11" name="Rectangle 10"/>
          <p:cNvSpPr/>
          <p:nvPr/>
        </p:nvSpPr>
        <p:spPr>
          <a:xfrm>
            <a:off x="7748284" y="6298335"/>
            <a:ext cx="8561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hầm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07944" y="6297707"/>
            <a:ext cx="171232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78270" y="6320933"/>
            <a:ext cx="10298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/>
          </a:p>
        </p:txBody>
      </p:sp>
      <p:sp>
        <p:nvSpPr>
          <p:cNvPr id="14" name="Rectangle 13"/>
          <p:cNvSpPr/>
          <p:nvPr/>
        </p:nvSpPr>
        <p:spPr>
          <a:xfrm>
            <a:off x="6837159" y="6289806"/>
            <a:ext cx="111921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/>
          </a:p>
        </p:txBody>
      </p:sp>
      <p:sp>
        <p:nvSpPr>
          <p:cNvPr id="15" name="Rectangle 14"/>
          <p:cNvSpPr/>
          <p:nvPr/>
        </p:nvSpPr>
        <p:spPr>
          <a:xfrm>
            <a:off x="8474742" y="6301691"/>
            <a:ext cx="77777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688" y="0"/>
            <a:ext cx="4499992" cy="545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67906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4" grpId="0"/>
      <p:bldP spid="11" grpId="0"/>
      <p:bldP spid="11" grpId="1"/>
      <p:bldP spid="12" grpId="0"/>
      <p:bldP spid="12" grpId="1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773688g29sp5rrx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81000"/>
            <a:ext cx="45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773688g29sp5rrx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86650" y="-1200150"/>
            <a:ext cx="4572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773688g29sp5rrx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3695700"/>
            <a:ext cx="4572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773688g29sp5rrx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162050" y="5162550"/>
            <a:ext cx="5334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773688g29sp5rrx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0783" y="8700"/>
            <a:ext cx="4572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773688g29sp5rrx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686800" y="3851910"/>
            <a:ext cx="4572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773688g29sp5rrx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219950" y="5124450"/>
            <a:ext cx="5334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773688g29sp5rrx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619251" y="-1110746"/>
            <a:ext cx="5334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WordArt 30"/>
          <p:cNvSpPr>
            <a:spLocks noChangeArrowheads="1" noChangeShapeType="1" noTextEdit="1"/>
          </p:cNvSpPr>
          <p:nvPr/>
        </p:nvSpPr>
        <p:spPr bwMode="auto">
          <a:xfrm>
            <a:off x="1885951" y="2810611"/>
            <a:ext cx="5472608" cy="12241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287"/>
              </a:avLst>
            </a:prstTxWarp>
          </a:bodyPr>
          <a:lstStyle/>
          <a:p>
            <a:r>
              <a:rPr lang="en-US" sz="3600" kern="1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Chơi</a:t>
            </a:r>
            <a:r>
              <a:rPr lang="en-US" sz="3600" kern="1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bời</a:t>
            </a:r>
            <a:endParaRPr lang="en-US" sz="3600" kern="1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47981465"/>
      </p:ext>
    </p:extLst>
  </p:cSld>
  <p:clrMapOvr>
    <a:masterClrMapping/>
  </p:clrMapOvr>
  <p:transition advTm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745" y="46573"/>
            <a:ext cx="4544256" cy="533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50" y="29801"/>
            <a:ext cx="4464495" cy="534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86147" y="5728901"/>
            <a:ext cx="67504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lo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bao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việc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đời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03648" y="6263842"/>
            <a:ext cx="70922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486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49-3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30"/>
          <p:cNvSpPr>
            <a:spLocks noChangeArrowheads="1" noChangeShapeType="1" noTextEdit="1"/>
          </p:cNvSpPr>
          <p:nvPr/>
        </p:nvSpPr>
        <p:spPr bwMode="auto">
          <a:xfrm>
            <a:off x="683568" y="2552700"/>
            <a:ext cx="3888432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287"/>
              </a:avLst>
            </a:prstTxWarp>
          </a:bodyPr>
          <a:lstStyle/>
          <a:p>
            <a:r>
              <a:rPr lang="en-US" sz="3600" kern="1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Đàm</a:t>
            </a:r>
            <a:r>
              <a:rPr lang="en-US" sz="3600" kern="1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thoại</a:t>
            </a:r>
            <a:endParaRPr lang="en-US" sz="3600" kern="1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8361744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mu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30"/>
          <p:cNvSpPr>
            <a:spLocks noChangeArrowheads="1" noChangeShapeType="1" noTextEdit="1"/>
          </p:cNvSpPr>
          <p:nvPr/>
        </p:nvSpPr>
        <p:spPr bwMode="auto">
          <a:xfrm>
            <a:off x="2627784" y="2667000"/>
            <a:ext cx="3744416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287"/>
              </a:avLst>
            </a:prstTxWarp>
          </a:bodyPr>
          <a:lstStyle/>
          <a:p>
            <a:r>
              <a:rPr lang="en-US" sz="3600" kern="1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Dạy</a:t>
            </a:r>
            <a:r>
              <a:rPr lang="en-US" sz="3600" kern="1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trẻ</a:t>
            </a:r>
            <a:r>
              <a:rPr lang="en-US" sz="3600" kern="1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đọc</a:t>
            </a:r>
            <a:r>
              <a:rPr lang="en-US" sz="3600" kern="1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thơ</a:t>
            </a:r>
            <a:endParaRPr lang="en-US" sz="3600" kern="1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0000FF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5548017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_S_Template_Children_D01_3336x23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WordArt 30"/>
          <p:cNvSpPr>
            <a:spLocks noChangeArrowheads="1" noChangeShapeType="1" noTextEdit="1"/>
          </p:cNvSpPr>
          <p:nvPr/>
        </p:nvSpPr>
        <p:spPr bwMode="auto">
          <a:xfrm>
            <a:off x="2209800" y="2362200"/>
            <a:ext cx="61214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287"/>
              </a:avLst>
            </a:prstTxWarp>
          </a:bodyPr>
          <a:lstStyle/>
          <a:p>
            <a:r>
              <a:rPr lang="en-US" sz="3600" kern="1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Trò</a:t>
            </a:r>
            <a:r>
              <a:rPr lang="en-US" sz="3600" kern="1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chơi</a:t>
            </a:r>
            <a:r>
              <a:rPr lang="en-US" sz="3600" kern="1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: Ai </a:t>
            </a:r>
            <a:r>
              <a:rPr lang="en-US" sz="3600" kern="1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nhanh</a:t>
            </a:r>
            <a:r>
              <a:rPr lang="en-US" sz="3600" kern="1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hơn</a:t>
            </a:r>
            <a:endParaRPr lang="en-US" sz="3600" kern="1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2420949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9460" name="Picture 4" descr="felicitsh71-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34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E:\image\anhdong moi\hd36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42573">
            <a:off x="0" y="5791200"/>
            <a:ext cx="10763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5" descr="E:\image\anhdong moi\hd36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42573">
            <a:off x="0" y="0"/>
            <a:ext cx="10763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5" descr="E:\image\anhdong moi\hd36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42573">
            <a:off x="8067675" y="0"/>
            <a:ext cx="10763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5" descr="E:\image\anhdong moi\hd36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42573">
            <a:off x="8067675" y="5638800"/>
            <a:ext cx="10763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Copy of Dai Loc que minh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676400"/>
            <a:ext cx="304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0" descr="icon_butterfly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33400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11" descr="icon_butterfly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124200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12" descr="icon_butterfly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76400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13" descr="icon_butterfly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14" descr="icon_butterfly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572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15" descr="icon_butterfly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16" descr="icon_butterfly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4770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73" name="WordArt 17"/>
          <p:cNvSpPr>
            <a:spLocks noChangeArrowheads="1" noChangeShapeType="1" noTextEdit="1"/>
          </p:cNvSpPr>
          <p:nvPr/>
        </p:nvSpPr>
        <p:spPr bwMode="auto">
          <a:xfrm>
            <a:off x="1600200" y="3657600"/>
            <a:ext cx="5943600" cy="210343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tạm biệt</a:t>
            </a:r>
          </a:p>
        </p:txBody>
      </p:sp>
      <p:pic>
        <p:nvPicPr>
          <p:cNvPr id="3" name="Nhớ Ơn Bác - Ai Yêu Nhi Đồng Bằng Bác Hồ Chí Minh (online-audio-converter.com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6844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0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0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0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0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1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06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507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" y="144463"/>
            <a:ext cx="8999537" cy="671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438346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5" y="1"/>
            <a:ext cx="9053514" cy="683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978375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71" y="592250"/>
            <a:ext cx="7129231" cy="5904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52" y="805610"/>
            <a:ext cx="7340600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71" y="873160"/>
            <a:ext cx="6858000" cy="49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28192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788" y="485294"/>
            <a:ext cx="6517406" cy="5983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70" y="1157407"/>
            <a:ext cx="7302537" cy="486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671513"/>
            <a:ext cx="8102600" cy="552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50418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00CC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Em Mơ Gặp Bác Hồ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856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147</Words>
  <Application>Microsoft Office PowerPoint</Application>
  <PresentationFormat>On-screen Show (4:3)</PresentationFormat>
  <Paragraphs>33</Paragraphs>
  <Slides>19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duyen</dc:creator>
  <cp:lastModifiedBy>Admin</cp:lastModifiedBy>
  <cp:revision>54</cp:revision>
  <dcterms:created xsi:type="dcterms:W3CDTF">2016-02-29T14:46:14Z</dcterms:created>
  <dcterms:modified xsi:type="dcterms:W3CDTF">2022-05-14T02:28:05Z</dcterms:modified>
</cp:coreProperties>
</file>