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7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8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2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6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1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8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6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A355-0EEE-4799-9815-B1F09F16A814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F995-E6BB-4394-93BA-F978E7805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8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ENNHU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914400" y="20782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ĐẠI HỒNG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1473532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MÈO ĐI CÂU CÁ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250873"/>
            <a:ext cx="487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3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48"/>
    </mc:Choice>
    <mc:Fallback>
      <p:transition spd="slow" advTm="29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ENNHU\Desktop\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12703" r="11622" b="1234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7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1"/>
    </mc:Choice>
    <mc:Fallback>
      <p:transition spd="slow" advTm="2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ENNHU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7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3"/>
    </mc:Choice>
    <mc:Fallback>
      <p:transition spd="slow" advTm="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ENNHU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0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1"/>
    </mc:Choice>
    <mc:Fallback>
      <p:transition spd="slow" advTm="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ENNHU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7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"/>
    </mc:Choice>
    <mc:Fallback>
      <p:transition spd="slow" advTm="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ENNHU\Desktop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5" y="-370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096184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CHÀO TẠM BIỆT</a:t>
            </a:r>
            <a:endParaRPr lang="en-US" sz="8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9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3"/>
    </mc:Choice>
    <mc:Fallback>
      <p:transition spd="slow" advTm="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</Words>
  <Application>Microsoft Office PowerPoint</Application>
  <PresentationFormat>On-screen Show (4:3)</PresentationFormat>
  <Paragraphs>8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YENNHU</dc:creator>
  <cp:lastModifiedBy>YENNHU</cp:lastModifiedBy>
  <cp:revision>8</cp:revision>
  <dcterms:created xsi:type="dcterms:W3CDTF">2021-11-23T07:55:54Z</dcterms:created>
  <dcterms:modified xsi:type="dcterms:W3CDTF">2021-11-25T08:20:47Z</dcterms:modified>
</cp:coreProperties>
</file>