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7" r:id="rId9"/>
    <p:sldId id="268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5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6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5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1D76-FF2B-45F7-BD66-70B2D2BAE3C2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4C40-D327-4808-8693-3F839DAC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IEN%20TU%20LOI\TRO%20CHOI%20HK\tre%20em%20hom%20nay%20the%20gioi%20ngay%20ma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IEN%20TU%20LOI\TRO%20CHOI%20HK\tre%20em%20hom%20nay%20the%20gioi%20ngay%20mai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IEN%20TU%20LOI\TRO%20CHOI%20HK\tre%20em%20hom%20nay%20the%20gioi%20ngay%20mai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IEN%20TU%20LOI\TRO%20CHOI%20HK\tre%20em%20hom%20nay%20the%20gioi%20ngay%20mai.mp3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IEN%20TU%20LOI\TRO%20CHOI%20HK\tre%20em%20hom%20nay%20the%20gioi%20ngay%20mai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LEDAD-THANKLESS\KHUNG- HINH\HINH NEN\A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268663" y="1905000"/>
            <a:ext cx="60960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Lớp:BÉ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278063" y="381000"/>
            <a:ext cx="8014026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ĐẠI HỒNG</a:t>
            </a:r>
            <a:endParaRPr lang="en-US" sz="32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95300" y="4343400"/>
            <a:ext cx="11276949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CC00CC"/>
                </a:solidFill>
                <a:round/>
                <a:headEnd/>
                <a:tailEnd/>
              </a:ln>
              <a:solidFill>
                <a:srgbClr val="FF33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616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77" y="3429000"/>
            <a:ext cx="5865223" cy="3393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77" y="-1"/>
            <a:ext cx="5865224" cy="3393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3076"/>
            <a:ext cx="5865223" cy="346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65223" cy="33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8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OLEDAD-THANKLESS\KHUNG- HINH\HINH NEN\A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4737" y="1375587"/>
            <a:ext cx="1130969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LÚA VỀ KHO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ớn lên cháu lái máy cày - Nhạc thiếu nhi remix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719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OLEDAD-THANKLESS\KHUNG- HINH\HINH NEN\A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1204" y="1621860"/>
            <a:ext cx="109324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 THÚC HOẠT ĐỘNG</a:t>
            </a:r>
          </a:p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ải bài hát Ơn Bác Nông Dân Mp3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653" y="6663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34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089025" y="2656947"/>
            <a:ext cx="1626577" cy="4672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Đề tài: </a:t>
            </a:r>
          </a:p>
        </p:txBody>
      </p:sp>
      <p:pic>
        <p:nvPicPr>
          <p:cNvPr id="6" name="tre em hom nay the gioi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6165498"/>
            <a:ext cx="312615" cy="3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2079625" y="4859802"/>
            <a:ext cx="8636000" cy="790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kern="10">
                <a:solidFill>
                  <a:srgbClr val="CC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</a:rPr>
              <a:t>Người dạy: Phạm Thị Hiệp</a:t>
            </a:r>
            <a:endParaRPr lang="en-US" sz="4000" kern="10">
              <a:solidFill>
                <a:srgbClr val="CC00CC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8" name="WordArt 20"/>
          <p:cNvSpPr>
            <a:spLocks noChangeArrowheads="1" noChangeShapeType="1" noTextEdit="1"/>
          </p:cNvSpPr>
          <p:nvPr/>
        </p:nvSpPr>
        <p:spPr bwMode="auto">
          <a:xfrm>
            <a:off x="2674938" y="-31834"/>
            <a:ext cx="6807525" cy="14796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NGHỀ</a:t>
            </a:r>
            <a:endParaRPr lang="vi-VN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21"/>
          <p:cNvSpPr>
            <a:spLocks noChangeArrowheads="1" noChangeShapeType="1" noTextEdit="1"/>
          </p:cNvSpPr>
          <p:nvPr/>
        </p:nvSpPr>
        <p:spPr bwMode="auto">
          <a:xfrm>
            <a:off x="2574925" y="1426228"/>
            <a:ext cx="7823526" cy="10026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KPKH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2674938" y="2631815"/>
            <a:ext cx="7620000" cy="1635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HẠT LÚA</a:t>
            </a:r>
            <a:endParaRPr lang="en-US" sz="3600" kern="10">
              <a:ln w="19050">
                <a:solidFill>
                  <a:srgbClr val="CC00CC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2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0" y="0"/>
            <a:ext cx="12192000" cy="70834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e em hom nay the gioi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6165498"/>
            <a:ext cx="312615" cy="3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011" y="561703"/>
            <a:ext cx="1154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0436" y="2323735"/>
            <a:ext cx="10575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endParaRPr lang="en-US" sz="6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26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0" y="0"/>
            <a:ext cx="12192000" cy="70834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e em hom nay the gioi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6165498"/>
            <a:ext cx="312615" cy="3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135" y="1928587"/>
            <a:ext cx="11547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8705" cy="6858001"/>
          </a:xfrm>
        </p:spPr>
      </p:pic>
    </p:spTree>
    <p:extLst>
      <p:ext uri="{BB962C8B-B14F-4D97-AF65-F5344CB8AC3E}">
        <p14:creationId xmlns:p14="http://schemas.microsoft.com/office/powerpoint/2010/main" val="1357251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89149"/>
          </a:xfrm>
        </p:spPr>
      </p:pic>
    </p:spTree>
    <p:extLst>
      <p:ext uri="{BB962C8B-B14F-4D97-AF65-F5344CB8AC3E}">
        <p14:creationId xmlns:p14="http://schemas.microsoft.com/office/powerpoint/2010/main" val="30373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0" y="0"/>
            <a:ext cx="12192000" cy="70834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e em hom nay the gioi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6165498"/>
            <a:ext cx="312615" cy="3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829" y="1834458"/>
            <a:ext cx="11547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0" y="0"/>
            <a:ext cx="12192000" cy="7083425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e em hom nay the gioi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6165498"/>
            <a:ext cx="312615" cy="3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829" y="1834458"/>
            <a:ext cx="11547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100</Words>
  <Application>Microsoft Office PowerPoint</Application>
  <PresentationFormat>Widescreen</PresentationFormat>
  <Paragraphs>18</Paragraphs>
  <Slides>12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2021-11-28T10:16:29Z</dcterms:created>
  <dcterms:modified xsi:type="dcterms:W3CDTF">2022-01-06T13:19:12Z</dcterms:modified>
</cp:coreProperties>
</file>