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6" r:id="rId4"/>
    <p:sldId id="257" r:id="rId5"/>
    <p:sldId id="267" r:id="rId6"/>
    <p:sldId id="268" r:id="rId7"/>
    <p:sldId id="270" r:id="rId8"/>
    <p:sldId id="269" r:id="rId9"/>
    <p:sldId id="272" r:id="rId10"/>
    <p:sldId id="271" r:id="rId11"/>
    <p:sldId id="261" r:id="rId12"/>
    <p:sldId id="263"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A36223-5227-4146-A76D-BE6E921BDB1C}"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36223-5227-4146-A76D-BE6E921BDB1C}"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36223-5227-4146-A76D-BE6E921BDB1C}"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D45F2AC-7B50-4F02-947A-1A15F54DE2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A36223-5227-4146-A76D-BE6E921BDB1C}"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A36223-5227-4146-A76D-BE6E921BDB1C}" type="datetimeFigureOut">
              <a:rPr lang="en-US" smtClean="0"/>
              <a:pPr/>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A36223-5227-4146-A76D-BE6E921BDB1C}"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A36223-5227-4146-A76D-BE6E921BDB1C}" type="datetimeFigureOut">
              <a:rPr lang="en-US" smtClean="0"/>
              <a:pPr/>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A36223-5227-4146-A76D-BE6E921BDB1C}" type="datetimeFigureOut">
              <a:rPr lang="en-US" smtClean="0"/>
              <a:pPr/>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36223-5227-4146-A76D-BE6E921BDB1C}" type="datetimeFigureOut">
              <a:rPr lang="en-US" smtClean="0"/>
              <a:pPr/>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A36223-5227-4146-A76D-BE6E921BDB1C}"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A36223-5227-4146-A76D-BE6E921BDB1C}" type="datetimeFigureOut">
              <a:rPr lang="en-US" smtClean="0"/>
              <a:pPr/>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F1692-EC20-40CB-B2F3-79531FEC280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36223-5227-4146-A76D-BE6E921BDB1C}" type="datetimeFigureOut">
              <a:rPr lang="en-US" smtClean="0"/>
              <a:pPr/>
              <a:t>4/12/2021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F1692-EC20-40CB-B2F3-79531FEC28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audio" Target="file:///C:\Documents%20and%20Settings\PhongLan\Desktop\Giao%20an%20ca%20rot%20thuhang%202012\Giao%20an%20ca%20rot%20thuhang%2020-11\C&#193;C%20LOAI%20QUA.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audio" Target="file:///C:\Users\Admin\Desktop\GI&#7884;T%20N&#431;&#7898;C%20T&#205;%20X&#205;U\GiotMuaVaEmBe-BeHieuKien-3312441%20(1).mp3" TargetMode="Externa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audio" Target="file:///C:\Documents%20and%20Settings\PhongLan\Desktop\Giao%20an%20ca%20rot%20thuhang%202012\Giao%20an%20ca%20rot%20thuhang%2020-11\04%20Track%204.wma" TargetMode="External"/><Relationship Id="rId1" Type="http://schemas.openxmlformats.org/officeDocument/2006/relationships/audio" Target="file:///C:\Documents%20and%20Settings\PhongLan\Desktop\Giao%20an%20ca%20rot%20thuhang%202012\Giao%20an%20ca%20rot%20thuhang%2020-11\nhac%20chao%20tro%20choiRe1.wav" TargetMode="Externa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audio" Target="file:///C:\Users\Admin\Desktop\GI&#7884;T%20N&#431;&#7898;C%20T&#205;%20X&#205;U\TroiMua-BaoNgu-2751714.mp3" TargetMode="Externa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Admin\Desktop\GI&#7884;T%20N&#431;&#7898;C%20T&#205;%20X&#205;U\ChoToiDiLamMuaVoi-VA-2601962.mp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Admin\Desktop\GI&#7884;T%20N&#431;&#7898;C%20T&#205;%20X&#205;U\Gi&#7885;t%20n&#432;&#7899;c%20t&#237;%20x&#237;u.mp4"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WordArt 5"/>
          <p:cNvSpPr>
            <a:spLocks noChangeArrowheads="1" noChangeShapeType="1" noTextEdit="1"/>
          </p:cNvSpPr>
          <p:nvPr/>
        </p:nvSpPr>
        <p:spPr bwMode="auto">
          <a:xfrm>
            <a:off x="1676400" y="0"/>
            <a:ext cx="6343650" cy="1047750"/>
          </a:xfrm>
          <a:prstGeom prst="rect">
            <a:avLst/>
          </a:prstGeom>
        </p:spPr>
        <p:txBody>
          <a:bodyPr wrap="none" fromWordArt="1">
            <a:prstTxWarp prst="textPlain">
              <a:avLst>
                <a:gd name="adj" fmla="val 50000"/>
              </a:avLst>
            </a:prstTxWarp>
          </a:bodyPr>
          <a:lstStyle/>
          <a:p>
            <a:pPr algn="ctr"/>
            <a:endParaRPr lang="vi-VN" sz="3600" kern="10">
              <a:ln w="9525">
                <a:solidFill>
                  <a:srgbClr val="9900FF"/>
                </a:solidFill>
                <a:round/>
                <a:headEnd/>
                <a:tailEnd/>
              </a:ln>
              <a:solidFill>
                <a:srgbClr val="FF3399"/>
              </a:solidFill>
              <a:effectLst>
                <a:outerShdw dist="45791" dir="2021404" algn="ctr" rotWithShape="0">
                  <a:srgbClr val="B2B2B2">
                    <a:alpha val="79999"/>
                  </a:srgbClr>
                </a:outerShdw>
              </a:effectLst>
              <a:latin typeface="Times New Roman"/>
              <a:cs typeface="Times New Roman"/>
            </a:endParaRPr>
          </a:p>
          <a:p>
            <a:pPr algn="ctr"/>
            <a:r>
              <a:rPr lang="vi-VN" sz="3600" kern="10">
                <a:ln w="9525">
                  <a:solidFill>
                    <a:srgbClr val="9900FF"/>
                  </a:solidFill>
                  <a:round/>
                  <a:headEnd/>
                  <a:tailEnd/>
                </a:ln>
                <a:solidFill>
                  <a:srgbClr val="FF3399"/>
                </a:solidFill>
                <a:effectLst>
                  <a:outerShdw dist="45791" dir="2021404" algn="ctr" rotWithShape="0">
                    <a:srgbClr val="B2B2B2">
                      <a:alpha val="79999"/>
                    </a:srgbClr>
                  </a:outerShdw>
                </a:effectLst>
                <a:latin typeface="Times New Roman"/>
                <a:cs typeface="Times New Roman"/>
              </a:rPr>
              <a:t>TRƯỜNG MẦM NON ĐẠI HỒNG</a:t>
            </a:r>
            <a:endParaRPr lang="en-US" sz="3600" kern="10">
              <a:ln w="9525">
                <a:solidFill>
                  <a:srgbClr val="9900FF"/>
                </a:solidFill>
                <a:round/>
                <a:headEnd/>
                <a:tailEnd/>
              </a:ln>
              <a:solidFill>
                <a:srgbClr val="FF3399"/>
              </a:solidFill>
              <a:effectLst>
                <a:outerShdw dist="45791" dir="2021404" algn="ctr" rotWithShape="0">
                  <a:srgbClr val="B2B2B2">
                    <a:alpha val="79999"/>
                  </a:srgbClr>
                </a:outerShdw>
              </a:effectLst>
              <a:latin typeface="Times New Roman"/>
              <a:cs typeface="Times New Roman"/>
            </a:endParaRPr>
          </a:p>
        </p:txBody>
      </p:sp>
      <p:grpSp>
        <p:nvGrpSpPr>
          <p:cNvPr id="2" name="Group 6"/>
          <p:cNvGrpSpPr>
            <a:grpSpLocks/>
          </p:cNvGrpSpPr>
          <p:nvPr/>
        </p:nvGrpSpPr>
        <p:grpSpPr bwMode="auto">
          <a:xfrm>
            <a:off x="0" y="0"/>
            <a:ext cx="762000" cy="1447800"/>
            <a:chOff x="3115" y="0"/>
            <a:chExt cx="2170" cy="2486"/>
          </a:xfrm>
        </p:grpSpPr>
        <p:grpSp>
          <p:nvGrpSpPr>
            <p:cNvPr id="3" name="Group 7"/>
            <p:cNvGrpSpPr>
              <a:grpSpLocks/>
            </p:cNvGrpSpPr>
            <p:nvPr/>
          </p:nvGrpSpPr>
          <p:grpSpPr bwMode="auto">
            <a:xfrm>
              <a:off x="4080" y="1910"/>
              <a:ext cx="768" cy="576"/>
              <a:chOff x="0" y="0"/>
              <a:chExt cx="768" cy="576"/>
            </a:xfrm>
          </p:grpSpPr>
          <p:sp>
            <p:nvSpPr>
              <p:cNvPr id="2598" name="Oval 8"/>
              <p:cNvSpPr>
                <a:spLocks noChangeArrowheads="1"/>
              </p:cNvSpPr>
              <p:nvPr/>
            </p:nvSpPr>
            <p:spPr bwMode="hidden">
              <a:xfrm>
                <a:off x="0" y="0"/>
                <a:ext cx="768" cy="576"/>
              </a:xfrm>
              <a:prstGeom prst="ellipse">
                <a:avLst/>
              </a:prstGeom>
              <a:gradFill rotWithShape="1">
                <a:gsLst>
                  <a:gs pos="0">
                    <a:srgbClr val="760076"/>
                  </a:gs>
                  <a:gs pos="100000">
                    <a:srgbClr val="FF00FF"/>
                  </a:gs>
                </a:gsLst>
                <a:path path="shape">
                  <a:fillToRect l="50000" t="50000" r="50000" b="50000"/>
                </a:path>
              </a:gradFill>
              <a:ln w="9525">
                <a:noFill/>
                <a:round/>
                <a:headEnd/>
                <a:tailEnd/>
              </a:ln>
            </p:spPr>
            <p:txBody>
              <a:bodyPr wrap="none" anchor="ctr"/>
              <a:lstStyle/>
              <a:p>
                <a:endParaRPr lang="en-US"/>
              </a:p>
            </p:txBody>
          </p:sp>
          <p:sp>
            <p:nvSpPr>
              <p:cNvPr id="2599" name="Oval 9"/>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4" name="Group 10"/>
            <p:cNvGrpSpPr>
              <a:grpSpLocks/>
            </p:cNvGrpSpPr>
            <p:nvPr/>
          </p:nvGrpSpPr>
          <p:grpSpPr bwMode="auto">
            <a:xfrm>
              <a:off x="4257" y="1103"/>
              <a:ext cx="768" cy="576"/>
              <a:chOff x="0" y="0"/>
              <a:chExt cx="768" cy="576"/>
            </a:xfrm>
          </p:grpSpPr>
          <p:sp>
            <p:nvSpPr>
              <p:cNvPr id="2596" name="Oval 11"/>
              <p:cNvSpPr>
                <a:spLocks noChangeArrowheads="1"/>
              </p:cNvSpPr>
              <p:nvPr/>
            </p:nvSpPr>
            <p:spPr bwMode="hidden">
              <a:xfrm>
                <a:off x="0" y="0"/>
                <a:ext cx="768" cy="576"/>
              </a:xfrm>
              <a:prstGeom prst="ellipse">
                <a:avLst/>
              </a:prstGeom>
              <a:gradFill rotWithShape="0">
                <a:gsLst>
                  <a:gs pos="0">
                    <a:schemeClr val="bg1"/>
                  </a:gs>
                  <a:gs pos="100000">
                    <a:srgbClr val="00FF00"/>
                  </a:gs>
                </a:gsLst>
                <a:path path="shape">
                  <a:fillToRect l="50000" t="50000" r="50000" b="50000"/>
                </a:path>
              </a:gradFill>
              <a:ln w="9525">
                <a:noFill/>
                <a:round/>
                <a:headEnd/>
                <a:tailEnd/>
              </a:ln>
            </p:spPr>
            <p:txBody>
              <a:bodyPr wrap="none" anchor="ctr"/>
              <a:lstStyle/>
              <a:p>
                <a:endParaRPr lang="en-US"/>
              </a:p>
            </p:txBody>
          </p:sp>
          <p:sp>
            <p:nvSpPr>
              <p:cNvPr id="2597" name="Oval 12"/>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5" name="Group 13"/>
            <p:cNvGrpSpPr>
              <a:grpSpLocks/>
            </p:cNvGrpSpPr>
            <p:nvPr/>
          </p:nvGrpSpPr>
          <p:grpSpPr bwMode="auto">
            <a:xfrm>
              <a:off x="3134" y="0"/>
              <a:ext cx="768" cy="576"/>
              <a:chOff x="0" y="0"/>
              <a:chExt cx="768" cy="576"/>
            </a:xfrm>
          </p:grpSpPr>
          <p:sp>
            <p:nvSpPr>
              <p:cNvPr id="2594" name="Oval 14"/>
              <p:cNvSpPr>
                <a:spLocks noChangeArrowheads="1"/>
              </p:cNvSpPr>
              <p:nvPr/>
            </p:nvSpPr>
            <p:spPr bwMode="hidden">
              <a:xfrm>
                <a:off x="0" y="0"/>
                <a:ext cx="768" cy="576"/>
              </a:xfrm>
              <a:prstGeom prst="ellipse">
                <a:avLst/>
              </a:prstGeom>
              <a:gradFill rotWithShape="0">
                <a:gsLst>
                  <a:gs pos="0">
                    <a:schemeClr val="bg1"/>
                  </a:gs>
                  <a:gs pos="100000">
                    <a:srgbClr val="0000FF"/>
                  </a:gs>
                </a:gsLst>
                <a:path path="shape">
                  <a:fillToRect l="50000" t="50000" r="50000" b="50000"/>
                </a:path>
              </a:gradFill>
              <a:ln w="9525">
                <a:noFill/>
                <a:round/>
                <a:headEnd/>
                <a:tailEnd/>
              </a:ln>
            </p:spPr>
            <p:txBody>
              <a:bodyPr wrap="none" anchor="ctr"/>
              <a:lstStyle/>
              <a:p>
                <a:endParaRPr lang="en-US"/>
              </a:p>
            </p:txBody>
          </p:sp>
          <p:sp>
            <p:nvSpPr>
              <p:cNvPr id="2595" name="Oval 1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6" name="Group 16"/>
            <p:cNvGrpSpPr>
              <a:grpSpLocks/>
            </p:cNvGrpSpPr>
            <p:nvPr/>
          </p:nvGrpSpPr>
          <p:grpSpPr bwMode="auto">
            <a:xfrm>
              <a:off x="3115" y="0"/>
              <a:ext cx="2170" cy="1702"/>
              <a:chOff x="3115" y="0"/>
              <a:chExt cx="2170" cy="1702"/>
            </a:xfrm>
          </p:grpSpPr>
          <p:grpSp>
            <p:nvGrpSpPr>
              <p:cNvPr id="7" name="Group 17"/>
              <p:cNvGrpSpPr>
                <a:grpSpLocks/>
              </p:cNvGrpSpPr>
              <p:nvPr/>
            </p:nvGrpSpPr>
            <p:grpSpPr bwMode="auto">
              <a:xfrm>
                <a:off x="3640" y="308"/>
                <a:ext cx="1145" cy="844"/>
                <a:chOff x="1265" y="814"/>
                <a:chExt cx="2919" cy="2151"/>
              </a:xfrm>
            </p:grpSpPr>
            <p:sp>
              <p:nvSpPr>
                <p:cNvPr id="2592" name="Oval 18"/>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endParaRPr lang="en-US"/>
                </a:p>
              </p:txBody>
            </p:sp>
            <p:sp>
              <p:nvSpPr>
                <p:cNvPr id="2593" name="Oval 19"/>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8" name="Group 20"/>
              <p:cNvGrpSpPr>
                <a:grpSpLocks/>
              </p:cNvGrpSpPr>
              <p:nvPr/>
            </p:nvGrpSpPr>
            <p:grpSpPr bwMode="auto">
              <a:xfrm>
                <a:off x="3115" y="0"/>
                <a:ext cx="2145" cy="1702"/>
                <a:chOff x="3115" y="0"/>
                <a:chExt cx="2145" cy="1702"/>
              </a:xfrm>
            </p:grpSpPr>
            <p:grpSp>
              <p:nvGrpSpPr>
                <p:cNvPr id="9" name="Group 21"/>
                <p:cNvGrpSpPr>
                  <a:grpSpLocks/>
                </p:cNvGrpSpPr>
                <p:nvPr/>
              </p:nvGrpSpPr>
              <p:grpSpPr bwMode="auto">
                <a:xfrm>
                  <a:off x="4505" y="589"/>
                  <a:ext cx="493" cy="912"/>
                  <a:chOff x="3471" y="1530"/>
                  <a:chExt cx="1258" cy="2327"/>
                </a:xfrm>
              </p:grpSpPr>
              <p:sp>
                <p:nvSpPr>
                  <p:cNvPr id="2590" name="Freeform 22"/>
                  <p:cNvSpPr>
                    <a:spLocks/>
                  </p:cNvSpPr>
                  <p:nvPr/>
                </p:nvSpPr>
                <p:spPr bwMode="hidden">
                  <a:xfrm rot="2711884">
                    <a:off x="2765" y="2236"/>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91" name="Freeform 23"/>
                  <p:cNvSpPr>
                    <a:spLocks/>
                  </p:cNvSpPr>
                  <p:nvPr/>
                </p:nvSpPr>
                <p:spPr bwMode="hidden">
                  <a:xfrm rot="2711884">
                    <a:off x="4021" y="3150"/>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10" name="Group 24"/>
                <p:cNvGrpSpPr>
                  <a:grpSpLocks/>
                </p:cNvGrpSpPr>
                <p:nvPr/>
              </p:nvGrpSpPr>
              <p:grpSpPr bwMode="auto">
                <a:xfrm>
                  <a:off x="4267" y="781"/>
                  <a:ext cx="966" cy="522"/>
                  <a:chOff x="2864" y="2019"/>
                  <a:chExt cx="2463" cy="1332"/>
                </a:xfrm>
              </p:grpSpPr>
              <p:sp>
                <p:nvSpPr>
                  <p:cNvPr id="2588" name="Freeform 25"/>
                  <p:cNvSpPr>
                    <a:spLocks/>
                  </p:cNvSpPr>
                  <p:nvPr/>
                </p:nvSpPr>
                <p:spPr bwMode="hidden">
                  <a:xfrm rot="2104081">
                    <a:off x="2864" y="2019"/>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89" name="Freeform 26"/>
                  <p:cNvSpPr>
                    <a:spLocks/>
                  </p:cNvSpPr>
                  <p:nvPr/>
                </p:nvSpPr>
                <p:spPr bwMode="hidden">
                  <a:xfrm rot="2104081">
                    <a:off x="4353" y="2806"/>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1" name="Group 27"/>
                <p:cNvGrpSpPr>
                  <a:grpSpLocks/>
                </p:cNvGrpSpPr>
                <p:nvPr/>
              </p:nvGrpSpPr>
              <p:grpSpPr bwMode="auto">
                <a:xfrm>
                  <a:off x="4280" y="707"/>
                  <a:ext cx="971" cy="417"/>
                  <a:chOff x="2897" y="1832"/>
                  <a:chExt cx="2477" cy="1064"/>
                </a:xfrm>
              </p:grpSpPr>
              <p:sp>
                <p:nvSpPr>
                  <p:cNvPr id="2586" name="Freeform 28"/>
                  <p:cNvSpPr>
                    <a:spLocks/>
                  </p:cNvSpPr>
                  <p:nvPr/>
                </p:nvSpPr>
                <p:spPr bwMode="hidden">
                  <a:xfrm rot="1582915">
                    <a:off x="2897" y="1832"/>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87" name="Freeform 29"/>
                  <p:cNvSpPr>
                    <a:spLocks/>
                  </p:cNvSpPr>
                  <p:nvPr/>
                </p:nvSpPr>
                <p:spPr bwMode="hidden">
                  <a:xfrm rot="1582915">
                    <a:off x="4442" y="2420"/>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2" name="Group 30"/>
                <p:cNvGrpSpPr>
                  <a:grpSpLocks/>
                </p:cNvGrpSpPr>
                <p:nvPr/>
              </p:nvGrpSpPr>
              <p:grpSpPr bwMode="auto">
                <a:xfrm>
                  <a:off x="4291" y="630"/>
                  <a:ext cx="969" cy="364"/>
                  <a:chOff x="2924" y="1636"/>
                  <a:chExt cx="2472" cy="927"/>
                </a:xfrm>
              </p:grpSpPr>
              <p:sp>
                <p:nvSpPr>
                  <p:cNvPr id="2584" name="Freeform 31"/>
                  <p:cNvSpPr>
                    <a:spLocks/>
                  </p:cNvSpPr>
                  <p:nvPr/>
                </p:nvSpPr>
                <p:spPr bwMode="hidden">
                  <a:xfrm rot="1080363">
                    <a:off x="2924" y="1636"/>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85" name="Freeform 32"/>
                  <p:cNvSpPr>
                    <a:spLocks/>
                  </p:cNvSpPr>
                  <p:nvPr/>
                </p:nvSpPr>
                <p:spPr bwMode="hidden">
                  <a:xfrm rot="1080363">
                    <a:off x="4495" y="2037"/>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3" name="Group 33"/>
                <p:cNvGrpSpPr>
                  <a:grpSpLocks/>
                </p:cNvGrpSpPr>
                <p:nvPr/>
              </p:nvGrpSpPr>
              <p:grpSpPr bwMode="auto">
                <a:xfrm>
                  <a:off x="4304" y="543"/>
                  <a:ext cx="918" cy="258"/>
                  <a:chOff x="2958" y="1414"/>
                  <a:chExt cx="2342" cy="657"/>
                </a:xfrm>
              </p:grpSpPr>
              <p:sp>
                <p:nvSpPr>
                  <p:cNvPr id="2582" name="Freeform 34"/>
                  <p:cNvSpPr>
                    <a:spLocks/>
                  </p:cNvSpPr>
                  <p:nvPr/>
                </p:nvSpPr>
                <p:spPr bwMode="hidden">
                  <a:xfrm rot="463793">
                    <a:off x="2958" y="1414"/>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83" name="Freeform 35"/>
                  <p:cNvSpPr>
                    <a:spLocks/>
                  </p:cNvSpPr>
                  <p:nvPr/>
                </p:nvSpPr>
                <p:spPr bwMode="hidden">
                  <a:xfrm rot="463793">
                    <a:off x="4470" y="1582"/>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4" name="Group 36"/>
                <p:cNvGrpSpPr>
                  <a:grpSpLocks/>
                </p:cNvGrpSpPr>
                <p:nvPr/>
              </p:nvGrpSpPr>
              <p:grpSpPr bwMode="auto">
                <a:xfrm>
                  <a:off x="4314" y="487"/>
                  <a:ext cx="843" cy="134"/>
                  <a:chOff x="2983" y="1269"/>
                  <a:chExt cx="2150" cy="343"/>
                </a:xfrm>
              </p:grpSpPr>
              <p:sp>
                <p:nvSpPr>
                  <p:cNvPr id="2580" name="Freeform 37"/>
                  <p:cNvSpPr>
                    <a:spLocks/>
                  </p:cNvSpPr>
                  <p:nvPr/>
                </p:nvSpPr>
                <p:spPr bwMode="hidden">
                  <a:xfrm rot="-84182">
                    <a:off x="2983" y="1289"/>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81" name="Freeform 38"/>
                  <p:cNvSpPr>
                    <a:spLocks/>
                  </p:cNvSpPr>
                  <p:nvPr/>
                </p:nvSpPr>
                <p:spPr bwMode="hidden">
                  <a:xfrm rot="-84182">
                    <a:off x="4379" y="1269"/>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5" name="Group 39"/>
                <p:cNvGrpSpPr>
                  <a:grpSpLocks/>
                </p:cNvGrpSpPr>
                <p:nvPr/>
              </p:nvGrpSpPr>
              <p:grpSpPr bwMode="auto">
                <a:xfrm>
                  <a:off x="4296" y="349"/>
                  <a:ext cx="737" cy="167"/>
                  <a:chOff x="2938" y="917"/>
                  <a:chExt cx="1879" cy="427"/>
                </a:xfrm>
              </p:grpSpPr>
              <p:sp>
                <p:nvSpPr>
                  <p:cNvPr id="2578" name="Freeform 40"/>
                  <p:cNvSpPr>
                    <a:spLocks/>
                  </p:cNvSpPr>
                  <p:nvPr/>
                </p:nvSpPr>
                <p:spPr bwMode="hidden">
                  <a:xfrm rot="-802576">
                    <a:off x="2938" y="1129"/>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79" name="Freeform 41"/>
                  <p:cNvSpPr>
                    <a:spLocks/>
                  </p:cNvSpPr>
                  <p:nvPr/>
                </p:nvSpPr>
                <p:spPr bwMode="hidden">
                  <a:xfrm rot="-802576">
                    <a:off x="4155" y="917"/>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16" name="Group 42"/>
                <p:cNvGrpSpPr>
                  <a:grpSpLocks/>
                </p:cNvGrpSpPr>
                <p:nvPr/>
              </p:nvGrpSpPr>
              <p:grpSpPr bwMode="auto">
                <a:xfrm>
                  <a:off x="3394" y="637"/>
                  <a:ext cx="493" cy="912"/>
                  <a:chOff x="637" y="1653"/>
                  <a:chExt cx="1257" cy="2326"/>
                </a:xfrm>
              </p:grpSpPr>
              <p:sp>
                <p:nvSpPr>
                  <p:cNvPr id="2576" name="Freeform 43"/>
                  <p:cNvSpPr>
                    <a:spLocks/>
                  </p:cNvSpPr>
                  <p:nvPr/>
                </p:nvSpPr>
                <p:spPr bwMode="hidden">
                  <a:xfrm rot="18888116" flipH="1">
                    <a:off x="876" y="2359"/>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77" name="Freeform 44"/>
                  <p:cNvSpPr>
                    <a:spLocks/>
                  </p:cNvSpPr>
                  <p:nvPr/>
                </p:nvSpPr>
                <p:spPr bwMode="hidden">
                  <a:xfrm rot="18888116" flipH="1">
                    <a:off x="419" y="327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17" name="Group 45"/>
                <p:cNvGrpSpPr>
                  <a:grpSpLocks/>
                </p:cNvGrpSpPr>
                <p:nvPr/>
              </p:nvGrpSpPr>
              <p:grpSpPr bwMode="auto">
                <a:xfrm>
                  <a:off x="3142" y="850"/>
                  <a:ext cx="966" cy="522"/>
                  <a:chOff x="-5" y="2196"/>
                  <a:chExt cx="2463" cy="1332"/>
                </a:xfrm>
              </p:grpSpPr>
              <p:sp>
                <p:nvSpPr>
                  <p:cNvPr id="2574" name="Freeform 46"/>
                  <p:cNvSpPr>
                    <a:spLocks/>
                  </p:cNvSpPr>
                  <p:nvPr/>
                </p:nvSpPr>
                <p:spPr bwMode="hidden">
                  <a:xfrm rot="19495919" flipH="1">
                    <a:off x="644" y="2196"/>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75" name="Freeform 47"/>
                  <p:cNvSpPr>
                    <a:spLocks/>
                  </p:cNvSpPr>
                  <p:nvPr/>
                </p:nvSpPr>
                <p:spPr bwMode="hidden">
                  <a:xfrm rot="19495919" flipH="1">
                    <a:off x="-5" y="2983"/>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18" name="Group 48"/>
                <p:cNvGrpSpPr>
                  <a:grpSpLocks/>
                </p:cNvGrpSpPr>
                <p:nvPr/>
              </p:nvGrpSpPr>
              <p:grpSpPr bwMode="auto">
                <a:xfrm>
                  <a:off x="3124" y="777"/>
                  <a:ext cx="971" cy="417"/>
                  <a:chOff x="-52" y="2009"/>
                  <a:chExt cx="2477" cy="1064"/>
                </a:xfrm>
              </p:grpSpPr>
              <p:sp>
                <p:nvSpPr>
                  <p:cNvPr id="2572" name="Freeform 49"/>
                  <p:cNvSpPr>
                    <a:spLocks/>
                  </p:cNvSpPr>
                  <p:nvPr/>
                </p:nvSpPr>
                <p:spPr bwMode="hidden">
                  <a:xfrm rot="20017085" flipH="1">
                    <a:off x="689" y="2009"/>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73" name="Freeform 50"/>
                  <p:cNvSpPr>
                    <a:spLocks/>
                  </p:cNvSpPr>
                  <p:nvPr/>
                </p:nvSpPr>
                <p:spPr bwMode="hidden">
                  <a:xfrm rot="20017085" flipH="1">
                    <a:off x="-52" y="2597"/>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19" name="Group 51"/>
                <p:cNvGrpSpPr>
                  <a:grpSpLocks/>
                </p:cNvGrpSpPr>
                <p:nvPr/>
              </p:nvGrpSpPr>
              <p:grpSpPr bwMode="auto">
                <a:xfrm>
                  <a:off x="3115" y="700"/>
                  <a:ext cx="969" cy="363"/>
                  <a:chOff x="-74" y="1813"/>
                  <a:chExt cx="2472" cy="927"/>
                </a:xfrm>
              </p:grpSpPr>
              <p:sp>
                <p:nvSpPr>
                  <p:cNvPr id="2570" name="Freeform 52"/>
                  <p:cNvSpPr>
                    <a:spLocks/>
                  </p:cNvSpPr>
                  <p:nvPr/>
                </p:nvSpPr>
                <p:spPr bwMode="hidden">
                  <a:xfrm rot="20519637" flipH="1">
                    <a:off x="721" y="1813"/>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71" name="Freeform 53"/>
                  <p:cNvSpPr>
                    <a:spLocks/>
                  </p:cNvSpPr>
                  <p:nvPr/>
                </p:nvSpPr>
                <p:spPr bwMode="hidden">
                  <a:xfrm rot="20519637" flipH="1">
                    <a:off x="-74" y="2214"/>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0" name="Group 54"/>
                <p:cNvGrpSpPr>
                  <a:grpSpLocks/>
                </p:cNvGrpSpPr>
                <p:nvPr/>
              </p:nvGrpSpPr>
              <p:grpSpPr bwMode="auto">
                <a:xfrm>
                  <a:off x="3153" y="613"/>
                  <a:ext cx="918" cy="257"/>
                  <a:chOff x="22" y="1591"/>
                  <a:chExt cx="2342" cy="657"/>
                </a:xfrm>
              </p:grpSpPr>
              <p:sp>
                <p:nvSpPr>
                  <p:cNvPr id="2568" name="Freeform 55"/>
                  <p:cNvSpPr>
                    <a:spLocks/>
                  </p:cNvSpPr>
                  <p:nvPr/>
                </p:nvSpPr>
                <p:spPr bwMode="hidden">
                  <a:xfrm rot="21136207" flipH="1">
                    <a:off x="819" y="1591"/>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69" name="Freeform 56"/>
                  <p:cNvSpPr>
                    <a:spLocks/>
                  </p:cNvSpPr>
                  <p:nvPr/>
                </p:nvSpPr>
                <p:spPr bwMode="hidden">
                  <a:xfrm rot="21136207" flipH="1">
                    <a:off x="22" y="1759"/>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1" name="Group 57"/>
                <p:cNvGrpSpPr>
                  <a:grpSpLocks/>
                </p:cNvGrpSpPr>
                <p:nvPr/>
              </p:nvGrpSpPr>
              <p:grpSpPr bwMode="auto">
                <a:xfrm>
                  <a:off x="3218" y="556"/>
                  <a:ext cx="843" cy="134"/>
                  <a:chOff x="189" y="1446"/>
                  <a:chExt cx="2150" cy="343"/>
                </a:xfrm>
              </p:grpSpPr>
              <p:sp>
                <p:nvSpPr>
                  <p:cNvPr id="2566" name="Freeform 58"/>
                  <p:cNvSpPr>
                    <a:spLocks/>
                  </p:cNvSpPr>
                  <p:nvPr/>
                </p:nvSpPr>
                <p:spPr bwMode="hidden">
                  <a:xfrm rot="84182" flipH="1">
                    <a:off x="935" y="1466"/>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67" name="Freeform 59"/>
                  <p:cNvSpPr>
                    <a:spLocks/>
                  </p:cNvSpPr>
                  <p:nvPr/>
                </p:nvSpPr>
                <p:spPr bwMode="hidden">
                  <a:xfrm rot="84182" flipH="1">
                    <a:off x="189" y="1446"/>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 name="Group 60"/>
                <p:cNvGrpSpPr>
                  <a:grpSpLocks/>
                </p:cNvGrpSpPr>
                <p:nvPr/>
              </p:nvGrpSpPr>
              <p:grpSpPr bwMode="auto">
                <a:xfrm>
                  <a:off x="3342" y="418"/>
                  <a:ext cx="737" cy="167"/>
                  <a:chOff x="505" y="1094"/>
                  <a:chExt cx="1879" cy="427"/>
                </a:xfrm>
              </p:grpSpPr>
              <p:sp>
                <p:nvSpPr>
                  <p:cNvPr id="2564" name="Freeform 61"/>
                  <p:cNvSpPr>
                    <a:spLocks/>
                  </p:cNvSpPr>
                  <p:nvPr/>
                </p:nvSpPr>
                <p:spPr bwMode="hidden">
                  <a:xfrm rot="802576" flipH="1">
                    <a:off x="1151" y="1306"/>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65" name="Freeform 62"/>
                  <p:cNvSpPr>
                    <a:spLocks/>
                  </p:cNvSpPr>
                  <p:nvPr/>
                </p:nvSpPr>
                <p:spPr bwMode="hidden">
                  <a:xfrm rot="802576" flipH="1">
                    <a:off x="505" y="1094"/>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 name="Group 63"/>
                <p:cNvGrpSpPr>
                  <a:grpSpLocks/>
                </p:cNvGrpSpPr>
                <p:nvPr/>
              </p:nvGrpSpPr>
              <p:grpSpPr bwMode="auto">
                <a:xfrm>
                  <a:off x="3386" y="341"/>
                  <a:ext cx="725" cy="218"/>
                  <a:chOff x="616" y="899"/>
                  <a:chExt cx="1850" cy="554"/>
                </a:xfrm>
              </p:grpSpPr>
              <p:sp>
                <p:nvSpPr>
                  <p:cNvPr id="2562" name="Freeform 64"/>
                  <p:cNvSpPr>
                    <a:spLocks/>
                  </p:cNvSpPr>
                  <p:nvPr/>
                </p:nvSpPr>
                <p:spPr bwMode="hidden">
                  <a:xfrm rot="1277471" flipH="1">
                    <a:off x="1233" y="1238"/>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63" name="Freeform 65"/>
                  <p:cNvSpPr>
                    <a:spLocks/>
                  </p:cNvSpPr>
                  <p:nvPr/>
                </p:nvSpPr>
                <p:spPr bwMode="hidden">
                  <a:xfrm rot="1277471" flipH="1">
                    <a:off x="616" y="899"/>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 name="Group 66"/>
                <p:cNvGrpSpPr>
                  <a:grpSpLocks/>
                </p:cNvGrpSpPr>
                <p:nvPr/>
              </p:nvGrpSpPr>
              <p:grpSpPr bwMode="auto">
                <a:xfrm>
                  <a:off x="3472" y="231"/>
                  <a:ext cx="693" cy="291"/>
                  <a:chOff x="3472" y="231"/>
                  <a:chExt cx="693" cy="291"/>
                </a:xfrm>
              </p:grpSpPr>
              <p:sp>
                <p:nvSpPr>
                  <p:cNvPr id="2560" name="Freeform 67"/>
                  <p:cNvSpPr>
                    <a:spLocks/>
                  </p:cNvSpPr>
                  <p:nvPr/>
                </p:nvSpPr>
                <p:spPr bwMode="hidden">
                  <a:xfrm rot="2028410" flipH="1">
                    <a:off x="3681" y="438"/>
                    <a:ext cx="484" cy="84"/>
                  </a:xfrm>
                  <a:custGeom>
                    <a:avLst/>
                    <a:gdLst>
                      <a:gd name="T0" fmla="*/ 0 w 2736"/>
                      <a:gd name="T1" fmla="*/ 2 h 504"/>
                      <a:gd name="T2" fmla="*/ 5 w 2736"/>
                      <a:gd name="T3" fmla="*/ 1 h 504"/>
                      <a:gd name="T4" fmla="*/ 10 w 2736"/>
                      <a:gd name="T5" fmla="*/ 0 h 504"/>
                      <a:gd name="T6" fmla="*/ 15 w 2736"/>
                      <a:gd name="T7" fmla="*/ 0 h 504"/>
                      <a:gd name="T8" fmla="*/ 15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61" name="Freeform 68"/>
                  <p:cNvSpPr>
                    <a:spLocks/>
                  </p:cNvSpPr>
                  <p:nvPr/>
                </p:nvSpPr>
                <p:spPr bwMode="hidden">
                  <a:xfrm rot="2028410" flipH="1">
                    <a:off x="3472" y="231"/>
                    <a:ext cx="260" cy="132"/>
                  </a:xfrm>
                  <a:custGeom>
                    <a:avLst/>
                    <a:gdLst>
                      <a:gd name="T0" fmla="*/ 0 w 1769"/>
                      <a:gd name="T1" fmla="*/ 0 h 791"/>
                      <a:gd name="T2" fmla="*/ 1 w 1769"/>
                      <a:gd name="T3" fmla="*/ 0 h 791"/>
                      <a:gd name="T4" fmla="*/ 4 w 1769"/>
                      <a:gd name="T5" fmla="*/ 1 h 791"/>
                      <a:gd name="T6" fmla="*/ 5 w 1769"/>
                      <a:gd name="T7" fmla="*/ 2 h 791"/>
                      <a:gd name="T8" fmla="*/ 6 w 1769"/>
                      <a:gd name="T9" fmla="*/ 3 h 791"/>
                      <a:gd name="T10" fmla="*/ 5 w 1769"/>
                      <a:gd name="T11" fmla="*/ 4 h 791"/>
                      <a:gd name="T12" fmla="*/ 5 w 1769"/>
                      <a:gd name="T13" fmla="*/ 3 h 791"/>
                      <a:gd name="T14" fmla="*/ 4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5" name="Group 69"/>
                <p:cNvGrpSpPr>
                  <a:grpSpLocks/>
                </p:cNvGrpSpPr>
                <p:nvPr/>
              </p:nvGrpSpPr>
              <p:grpSpPr bwMode="auto">
                <a:xfrm>
                  <a:off x="3554" y="118"/>
                  <a:ext cx="664" cy="349"/>
                  <a:chOff x="3554" y="118"/>
                  <a:chExt cx="664" cy="349"/>
                </a:xfrm>
              </p:grpSpPr>
              <p:sp>
                <p:nvSpPr>
                  <p:cNvPr id="2558" name="Freeform 70"/>
                  <p:cNvSpPr>
                    <a:spLocks/>
                  </p:cNvSpPr>
                  <p:nvPr/>
                </p:nvSpPr>
                <p:spPr bwMode="hidden">
                  <a:xfrm rot="2664424" flipH="1">
                    <a:off x="3727" y="383"/>
                    <a:ext cx="491" cy="84"/>
                  </a:xfrm>
                  <a:custGeom>
                    <a:avLst/>
                    <a:gdLst>
                      <a:gd name="T0" fmla="*/ 0 w 2736"/>
                      <a:gd name="T1" fmla="*/ 2 h 504"/>
                      <a:gd name="T2" fmla="*/ 5 w 2736"/>
                      <a:gd name="T3" fmla="*/ 1 h 504"/>
                      <a:gd name="T4" fmla="*/ 10 w 2736"/>
                      <a:gd name="T5" fmla="*/ 0 h 504"/>
                      <a:gd name="T6" fmla="*/ 16 w 2736"/>
                      <a:gd name="T7" fmla="*/ 0 h 504"/>
                      <a:gd name="T8" fmla="*/ 16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59" name="Freeform 71"/>
                  <p:cNvSpPr>
                    <a:spLocks/>
                  </p:cNvSpPr>
                  <p:nvPr/>
                </p:nvSpPr>
                <p:spPr bwMode="hidden">
                  <a:xfrm rot="2664424" flipH="1">
                    <a:off x="3554" y="118"/>
                    <a:ext cx="264" cy="132"/>
                  </a:xfrm>
                  <a:custGeom>
                    <a:avLst/>
                    <a:gdLst>
                      <a:gd name="T0" fmla="*/ 0 w 1769"/>
                      <a:gd name="T1" fmla="*/ 0 h 791"/>
                      <a:gd name="T2" fmla="*/ 2 w 1769"/>
                      <a:gd name="T3" fmla="*/ 0 h 791"/>
                      <a:gd name="T4" fmla="*/ 4 w 1769"/>
                      <a:gd name="T5" fmla="*/ 1 h 791"/>
                      <a:gd name="T6" fmla="*/ 5 w 1769"/>
                      <a:gd name="T7" fmla="*/ 2 h 791"/>
                      <a:gd name="T8" fmla="*/ 6 w 1769"/>
                      <a:gd name="T9" fmla="*/ 3 h 791"/>
                      <a:gd name="T10" fmla="*/ 6 w 1769"/>
                      <a:gd name="T11" fmla="*/ 4 h 791"/>
                      <a:gd name="T12" fmla="*/ 5 w 1769"/>
                      <a:gd name="T13" fmla="*/ 3 h 791"/>
                      <a:gd name="T14" fmla="*/ 5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6" name="Group 72"/>
                <p:cNvGrpSpPr>
                  <a:grpSpLocks/>
                </p:cNvGrpSpPr>
                <p:nvPr/>
              </p:nvGrpSpPr>
              <p:grpSpPr bwMode="auto">
                <a:xfrm>
                  <a:off x="3784" y="30"/>
                  <a:ext cx="305" cy="593"/>
                  <a:chOff x="1633" y="104"/>
                  <a:chExt cx="778" cy="1512"/>
                </a:xfrm>
              </p:grpSpPr>
              <p:sp>
                <p:nvSpPr>
                  <p:cNvPr id="2556" name="Freeform 73"/>
                  <p:cNvSpPr>
                    <a:spLocks/>
                  </p:cNvSpPr>
                  <p:nvPr/>
                </p:nvSpPr>
                <p:spPr bwMode="hidden">
                  <a:xfrm rot="3473776" flipH="1">
                    <a:off x="1754" y="958"/>
                    <a:ext cx="1100" cy="215"/>
                  </a:xfrm>
                  <a:custGeom>
                    <a:avLst/>
                    <a:gdLst>
                      <a:gd name="T0" fmla="*/ 0 w 2736"/>
                      <a:gd name="T1" fmla="*/ 39 h 504"/>
                      <a:gd name="T2" fmla="*/ 56 w 2736"/>
                      <a:gd name="T3" fmla="*/ 13 h 504"/>
                      <a:gd name="T4" fmla="*/ 115 w 2736"/>
                      <a:gd name="T5" fmla="*/ 2 h 504"/>
                      <a:gd name="T6" fmla="*/ 178 w 2736"/>
                      <a:gd name="T7" fmla="*/ 2 h 504"/>
                      <a:gd name="T8" fmla="*/ 177 w 2736"/>
                      <a:gd name="T9" fmla="*/ 8 h 504"/>
                      <a:gd name="T10" fmla="*/ 115 w 2736"/>
                      <a:gd name="T11" fmla="*/ 8 h 504"/>
                      <a:gd name="T12" fmla="*/ 43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57" name="Freeform 74"/>
                  <p:cNvSpPr>
                    <a:spLocks/>
                  </p:cNvSpPr>
                  <p:nvPr/>
                </p:nvSpPr>
                <p:spPr bwMode="hidden">
                  <a:xfrm rot="3473776" flipH="1">
                    <a:off x="1506" y="231"/>
                    <a:ext cx="591" cy="338"/>
                  </a:xfrm>
                  <a:custGeom>
                    <a:avLst/>
                    <a:gdLst>
                      <a:gd name="T0" fmla="*/ 0 w 1769"/>
                      <a:gd name="T1" fmla="*/ 0 h 791"/>
                      <a:gd name="T2" fmla="*/ 18 w 1769"/>
                      <a:gd name="T3" fmla="*/ 4 h 791"/>
                      <a:gd name="T4" fmla="*/ 43 w 1769"/>
                      <a:gd name="T5" fmla="*/ 15 h 791"/>
                      <a:gd name="T6" fmla="*/ 60 w 1769"/>
                      <a:gd name="T7" fmla="*/ 34 h 791"/>
                      <a:gd name="T8" fmla="*/ 65 w 1769"/>
                      <a:gd name="T9" fmla="*/ 47 h 791"/>
                      <a:gd name="T10" fmla="*/ 63 w 1769"/>
                      <a:gd name="T11" fmla="*/ 62 h 791"/>
                      <a:gd name="T12" fmla="*/ 59 w 1769"/>
                      <a:gd name="T13" fmla="*/ 49 h 791"/>
                      <a:gd name="T14" fmla="*/ 52 w 1769"/>
                      <a:gd name="T15" fmla="*/ 35 h 791"/>
                      <a:gd name="T16" fmla="*/ 41 w 1769"/>
                      <a:gd name="T17" fmla="*/ 23 h 791"/>
                      <a:gd name="T18" fmla="*/ 22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7" name="Group 75"/>
                <p:cNvGrpSpPr>
                  <a:grpSpLocks/>
                </p:cNvGrpSpPr>
                <p:nvPr/>
              </p:nvGrpSpPr>
              <p:grpSpPr bwMode="auto">
                <a:xfrm>
                  <a:off x="3903" y="0"/>
                  <a:ext cx="248" cy="601"/>
                  <a:chOff x="1935" y="28"/>
                  <a:chExt cx="634" cy="1534"/>
                </a:xfrm>
              </p:grpSpPr>
              <p:sp>
                <p:nvSpPr>
                  <p:cNvPr id="2554" name="Freeform 76"/>
                  <p:cNvSpPr>
                    <a:spLocks/>
                  </p:cNvSpPr>
                  <p:nvPr/>
                </p:nvSpPr>
                <p:spPr bwMode="hidden">
                  <a:xfrm rot="4126480" flipH="1">
                    <a:off x="1931" y="924"/>
                    <a:ext cx="1061" cy="215"/>
                  </a:xfrm>
                  <a:custGeom>
                    <a:avLst/>
                    <a:gdLst>
                      <a:gd name="T0" fmla="*/ 0 w 2736"/>
                      <a:gd name="T1" fmla="*/ 39 h 504"/>
                      <a:gd name="T2" fmla="*/ 50 w 2736"/>
                      <a:gd name="T3" fmla="*/ 13 h 504"/>
                      <a:gd name="T4" fmla="*/ 104 w 2736"/>
                      <a:gd name="T5" fmla="*/ 2 h 504"/>
                      <a:gd name="T6" fmla="*/ 159 w 2736"/>
                      <a:gd name="T7" fmla="*/ 2 h 504"/>
                      <a:gd name="T8" fmla="*/ 159 w 2736"/>
                      <a:gd name="T9" fmla="*/ 8 h 504"/>
                      <a:gd name="T10" fmla="*/ 103 w 2736"/>
                      <a:gd name="T11" fmla="*/ 8 h 504"/>
                      <a:gd name="T12" fmla="*/ 38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55" name="Freeform 77"/>
                  <p:cNvSpPr>
                    <a:spLocks/>
                  </p:cNvSpPr>
                  <p:nvPr/>
                </p:nvSpPr>
                <p:spPr bwMode="hidden">
                  <a:xfrm rot="4126480" flipH="1">
                    <a:off x="1819" y="144"/>
                    <a:ext cx="570" cy="338"/>
                  </a:xfrm>
                  <a:custGeom>
                    <a:avLst/>
                    <a:gdLst>
                      <a:gd name="T0" fmla="*/ 0 w 1769"/>
                      <a:gd name="T1" fmla="*/ 0 h 791"/>
                      <a:gd name="T2" fmla="*/ 16 w 1769"/>
                      <a:gd name="T3" fmla="*/ 4 h 791"/>
                      <a:gd name="T4" fmla="*/ 39 w 1769"/>
                      <a:gd name="T5" fmla="*/ 15 h 791"/>
                      <a:gd name="T6" fmla="*/ 54 w 1769"/>
                      <a:gd name="T7" fmla="*/ 34 h 791"/>
                      <a:gd name="T8" fmla="*/ 59 w 1769"/>
                      <a:gd name="T9" fmla="*/ 47 h 791"/>
                      <a:gd name="T10" fmla="*/ 56 w 1769"/>
                      <a:gd name="T11" fmla="*/ 62 h 791"/>
                      <a:gd name="T12" fmla="*/ 53 w 1769"/>
                      <a:gd name="T13" fmla="*/ 49 h 791"/>
                      <a:gd name="T14" fmla="*/ 46 w 1769"/>
                      <a:gd name="T15" fmla="*/ 35 h 791"/>
                      <a:gd name="T16" fmla="*/ 37 w 1769"/>
                      <a:gd name="T17" fmla="*/ 23 h 791"/>
                      <a:gd name="T18" fmla="*/ 19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8" name="Group 78"/>
                <p:cNvGrpSpPr>
                  <a:grpSpLocks/>
                </p:cNvGrpSpPr>
                <p:nvPr/>
              </p:nvGrpSpPr>
              <p:grpSpPr bwMode="auto">
                <a:xfrm>
                  <a:off x="4251" y="252"/>
                  <a:ext cx="723" cy="222"/>
                  <a:chOff x="2822" y="672"/>
                  <a:chExt cx="1845" cy="566"/>
                </a:xfrm>
              </p:grpSpPr>
              <p:sp>
                <p:nvSpPr>
                  <p:cNvPr id="2552" name="Freeform 79"/>
                  <p:cNvSpPr>
                    <a:spLocks/>
                  </p:cNvSpPr>
                  <p:nvPr/>
                </p:nvSpPr>
                <p:spPr bwMode="hidden">
                  <a:xfrm rot="-1325434">
                    <a:off x="2822" y="1023"/>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53" name="Freeform 80"/>
                  <p:cNvSpPr>
                    <a:spLocks/>
                  </p:cNvSpPr>
                  <p:nvPr/>
                </p:nvSpPr>
                <p:spPr bwMode="hidden">
                  <a:xfrm rot="-1325434">
                    <a:off x="4005" y="672"/>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9" name="Group 81"/>
                <p:cNvGrpSpPr>
                  <a:grpSpLocks/>
                </p:cNvGrpSpPr>
                <p:nvPr/>
              </p:nvGrpSpPr>
              <p:grpSpPr bwMode="auto">
                <a:xfrm>
                  <a:off x="4196" y="163"/>
                  <a:ext cx="699" cy="282"/>
                  <a:chOff x="2683" y="445"/>
                  <a:chExt cx="1781" cy="717"/>
                </a:xfrm>
              </p:grpSpPr>
              <p:sp>
                <p:nvSpPr>
                  <p:cNvPr id="2550" name="Freeform 82"/>
                  <p:cNvSpPr>
                    <a:spLocks/>
                  </p:cNvSpPr>
                  <p:nvPr/>
                </p:nvSpPr>
                <p:spPr bwMode="hidden">
                  <a:xfrm rot="-1921064">
                    <a:off x="2683" y="947"/>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51" name="Freeform 83"/>
                  <p:cNvSpPr>
                    <a:spLocks/>
                  </p:cNvSpPr>
                  <p:nvPr/>
                </p:nvSpPr>
                <p:spPr bwMode="hidden">
                  <a:xfrm rot="-1921064">
                    <a:off x="3802" y="445"/>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2515" name="Freeform 84"/>
                <p:cNvSpPr>
                  <a:spLocks/>
                </p:cNvSpPr>
                <p:nvPr/>
              </p:nvSpPr>
              <p:spPr bwMode="hidden">
                <a:xfrm rot="4578755" flipH="1">
                  <a:off x="3968" y="372"/>
                  <a:ext cx="403" cy="57"/>
                </a:xfrm>
                <a:custGeom>
                  <a:avLst/>
                  <a:gdLst>
                    <a:gd name="T0" fmla="*/ 0 w 2736"/>
                    <a:gd name="T1" fmla="*/ 1 h 504"/>
                    <a:gd name="T2" fmla="*/ 3 w 2736"/>
                    <a:gd name="T3" fmla="*/ 0 h 504"/>
                    <a:gd name="T4" fmla="*/ 6 w 2736"/>
                    <a:gd name="T5" fmla="*/ 0 h 504"/>
                    <a:gd name="T6" fmla="*/ 9 w 2736"/>
                    <a:gd name="T7" fmla="*/ 0 h 504"/>
                    <a:gd name="T8" fmla="*/ 9 w 2736"/>
                    <a:gd name="T9" fmla="*/ 0 h 504"/>
                    <a:gd name="T10" fmla="*/ 6 w 2736"/>
                    <a:gd name="T11" fmla="*/ 0 h 504"/>
                    <a:gd name="T12" fmla="*/ 2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16" name="Freeform 85"/>
                <p:cNvSpPr>
                  <a:spLocks/>
                </p:cNvSpPr>
                <p:nvPr/>
              </p:nvSpPr>
              <p:spPr bwMode="hidden">
                <a:xfrm rot="4578755" flipH="1">
                  <a:off x="3977" y="77"/>
                  <a:ext cx="216" cy="90"/>
                </a:xfrm>
                <a:custGeom>
                  <a:avLst/>
                  <a:gdLst>
                    <a:gd name="T0" fmla="*/ 0 w 1769"/>
                    <a:gd name="T1" fmla="*/ 0 h 791"/>
                    <a:gd name="T2" fmla="*/ 1 w 1769"/>
                    <a:gd name="T3" fmla="*/ 0 h 791"/>
                    <a:gd name="T4" fmla="*/ 2 w 1769"/>
                    <a:gd name="T5" fmla="*/ 0 h 791"/>
                    <a:gd name="T6" fmla="*/ 3 w 1769"/>
                    <a:gd name="T7" fmla="*/ 1 h 791"/>
                    <a:gd name="T8" fmla="*/ 3 w 1769"/>
                    <a:gd name="T9" fmla="*/ 1 h 791"/>
                    <a:gd name="T10" fmla="*/ 3 w 1769"/>
                    <a:gd name="T11" fmla="*/ 1 h 791"/>
                    <a:gd name="T12" fmla="*/ 3 w 1769"/>
                    <a:gd name="T13" fmla="*/ 1 h 791"/>
                    <a:gd name="T14" fmla="*/ 3 w 1769"/>
                    <a:gd name="T15" fmla="*/ 1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30" name="Group 86"/>
                <p:cNvGrpSpPr>
                  <a:grpSpLocks/>
                </p:cNvGrpSpPr>
                <p:nvPr/>
              </p:nvGrpSpPr>
              <p:grpSpPr bwMode="auto">
                <a:xfrm>
                  <a:off x="4242" y="5"/>
                  <a:ext cx="251" cy="596"/>
                  <a:chOff x="2800" y="41"/>
                  <a:chExt cx="640" cy="1520"/>
                </a:xfrm>
              </p:grpSpPr>
              <p:sp>
                <p:nvSpPr>
                  <p:cNvPr id="2548" name="Freeform 87"/>
                  <p:cNvSpPr>
                    <a:spLocks/>
                  </p:cNvSpPr>
                  <p:nvPr/>
                </p:nvSpPr>
                <p:spPr bwMode="hidden">
                  <a:xfrm rot="-3857755">
                    <a:off x="2361" y="938"/>
                    <a:ext cx="1062" cy="184"/>
                  </a:xfrm>
                  <a:custGeom>
                    <a:avLst/>
                    <a:gdLst>
                      <a:gd name="T0" fmla="*/ 0 w 2736"/>
                      <a:gd name="T1" fmla="*/ 24 h 504"/>
                      <a:gd name="T2" fmla="*/ 50 w 2736"/>
                      <a:gd name="T3" fmla="*/ 8 h 504"/>
                      <a:gd name="T4" fmla="*/ 104 w 2736"/>
                      <a:gd name="T5" fmla="*/ 1 h 504"/>
                      <a:gd name="T6" fmla="*/ 160 w 2736"/>
                      <a:gd name="T7" fmla="*/ 1 h 504"/>
                      <a:gd name="T8" fmla="*/ 159 w 2736"/>
                      <a:gd name="T9" fmla="*/ 5 h 504"/>
                      <a:gd name="T10" fmla="*/ 103 w 2736"/>
                      <a:gd name="T11" fmla="*/ 5 h 504"/>
                      <a:gd name="T12" fmla="*/ 38 w 2736"/>
                      <a:gd name="T13" fmla="*/ 14 h 504"/>
                      <a:gd name="T14" fmla="*/ 0 w 2736"/>
                      <a:gd name="T15" fmla="*/ 24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49" name="Freeform 88"/>
                  <p:cNvSpPr>
                    <a:spLocks/>
                  </p:cNvSpPr>
                  <p:nvPr/>
                </p:nvSpPr>
                <p:spPr bwMode="hidden">
                  <a:xfrm rot="-3857755">
                    <a:off x="3011" y="181"/>
                    <a:ext cx="570" cy="289"/>
                  </a:xfrm>
                  <a:custGeom>
                    <a:avLst/>
                    <a:gdLst>
                      <a:gd name="T0" fmla="*/ 0 w 1769"/>
                      <a:gd name="T1" fmla="*/ 0 h 791"/>
                      <a:gd name="T2" fmla="*/ 16 w 1769"/>
                      <a:gd name="T3" fmla="*/ 3 h 791"/>
                      <a:gd name="T4" fmla="*/ 39 w 1769"/>
                      <a:gd name="T5" fmla="*/ 10 h 791"/>
                      <a:gd name="T6" fmla="*/ 54 w 1769"/>
                      <a:gd name="T7" fmla="*/ 21 h 791"/>
                      <a:gd name="T8" fmla="*/ 59 w 1769"/>
                      <a:gd name="T9" fmla="*/ 30 h 791"/>
                      <a:gd name="T10" fmla="*/ 56 w 1769"/>
                      <a:gd name="T11" fmla="*/ 38 h 791"/>
                      <a:gd name="T12" fmla="*/ 53 w 1769"/>
                      <a:gd name="T13" fmla="*/ 31 h 791"/>
                      <a:gd name="T14" fmla="*/ 46 w 1769"/>
                      <a:gd name="T15" fmla="*/ 22 h 791"/>
                      <a:gd name="T16" fmla="*/ 37 w 1769"/>
                      <a:gd name="T17" fmla="*/ 14 h 791"/>
                      <a:gd name="T18" fmla="*/ 19 w 1769"/>
                      <a:gd name="T19" fmla="*/ 7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31" name="Group 89"/>
                <p:cNvGrpSpPr>
                  <a:grpSpLocks/>
                </p:cNvGrpSpPr>
                <p:nvPr/>
              </p:nvGrpSpPr>
              <p:grpSpPr bwMode="auto">
                <a:xfrm>
                  <a:off x="4295" y="53"/>
                  <a:ext cx="398" cy="574"/>
                  <a:chOff x="2934" y="163"/>
                  <a:chExt cx="1017" cy="1464"/>
                </a:xfrm>
              </p:grpSpPr>
              <p:sp>
                <p:nvSpPr>
                  <p:cNvPr id="2546" name="Freeform 90"/>
                  <p:cNvSpPr>
                    <a:spLocks/>
                  </p:cNvSpPr>
                  <p:nvPr/>
                </p:nvSpPr>
                <p:spPr bwMode="hidden">
                  <a:xfrm rot="-2777260">
                    <a:off x="2491" y="915"/>
                    <a:ext cx="1155" cy="270"/>
                  </a:xfrm>
                  <a:custGeom>
                    <a:avLst/>
                    <a:gdLst>
                      <a:gd name="T0" fmla="*/ 0 w 2736"/>
                      <a:gd name="T1" fmla="*/ 78 h 504"/>
                      <a:gd name="T2" fmla="*/ 65 w 2736"/>
                      <a:gd name="T3" fmla="*/ 26 h 504"/>
                      <a:gd name="T4" fmla="*/ 134 w 2736"/>
                      <a:gd name="T5" fmla="*/ 4 h 504"/>
                      <a:gd name="T6" fmla="*/ 206 w 2736"/>
                      <a:gd name="T7" fmla="*/ 4 h 504"/>
                      <a:gd name="T8" fmla="*/ 205 w 2736"/>
                      <a:gd name="T9" fmla="*/ 16 h 504"/>
                      <a:gd name="T10" fmla="*/ 133 w 2736"/>
                      <a:gd name="T11" fmla="*/ 16 h 504"/>
                      <a:gd name="T12" fmla="*/ 49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47" name="Freeform 91"/>
                  <p:cNvSpPr>
                    <a:spLocks/>
                  </p:cNvSpPr>
                  <p:nvPr/>
                </p:nvSpPr>
                <p:spPr bwMode="hidden">
                  <a:xfrm rot="-2777260">
                    <a:off x="3430" y="261"/>
                    <a:ext cx="620" cy="423"/>
                  </a:xfrm>
                  <a:custGeom>
                    <a:avLst/>
                    <a:gdLst>
                      <a:gd name="T0" fmla="*/ 0 w 1769"/>
                      <a:gd name="T1" fmla="*/ 1 h 791"/>
                      <a:gd name="T2" fmla="*/ 21 w 1769"/>
                      <a:gd name="T3" fmla="*/ 9 h 791"/>
                      <a:gd name="T4" fmla="*/ 50 w 1769"/>
                      <a:gd name="T5" fmla="*/ 30 h 791"/>
                      <a:gd name="T6" fmla="*/ 69 w 1769"/>
                      <a:gd name="T7" fmla="*/ 66 h 791"/>
                      <a:gd name="T8" fmla="*/ 76 w 1769"/>
                      <a:gd name="T9" fmla="*/ 93 h 791"/>
                      <a:gd name="T10" fmla="*/ 73 w 1769"/>
                      <a:gd name="T11" fmla="*/ 120 h 791"/>
                      <a:gd name="T12" fmla="*/ 68 w 1769"/>
                      <a:gd name="T13" fmla="*/ 97 h 791"/>
                      <a:gd name="T14" fmla="*/ 60 w 1769"/>
                      <a:gd name="T15" fmla="*/ 70 h 791"/>
                      <a:gd name="T16" fmla="*/ 48 w 1769"/>
                      <a:gd name="T17" fmla="*/ 45 h 791"/>
                      <a:gd name="T18" fmla="*/ 25 w 1769"/>
                      <a:gd name="T19" fmla="*/ 23 h 791"/>
                      <a:gd name="T20" fmla="*/ 0 w 1769"/>
                      <a:gd name="T21" fmla="*/ 12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26" name="Group 92"/>
                <p:cNvGrpSpPr>
                  <a:grpSpLocks/>
                </p:cNvGrpSpPr>
                <p:nvPr/>
              </p:nvGrpSpPr>
              <p:grpSpPr bwMode="auto">
                <a:xfrm>
                  <a:off x="4215" y="2"/>
                  <a:ext cx="95" cy="567"/>
                  <a:chOff x="2730" y="32"/>
                  <a:chExt cx="243" cy="1448"/>
                </a:xfrm>
              </p:grpSpPr>
              <p:sp>
                <p:nvSpPr>
                  <p:cNvPr id="2544" name="Freeform 93"/>
                  <p:cNvSpPr>
                    <a:spLocks/>
                  </p:cNvSpPr>
                  <p:nvPr/>
                </p:nvSpPr>
                <p:spPr bwMode="hidden">
                  <a:xfrm rot="-4903748">
                    <a:off x="2296" y="960"/>
                    <a:ext cx="954" cy="86"/>
                  </a:xfrm>
                  <a:custGeom>
                    <a:avLst/>
                    <a:gdLst>
                      <a:gd name="T0" fmla="*/ 0 w 2736"/>
                      <a:gd name="T1" fmla="*/ 3 h 504"/>
                      <a:gd name="T2" fmla="*/ 37 w 2736"/>
                      <a:gd name="T3" fmla="*/ 1 h 504"/>
                      <a:gd name="T4" fmla="*/ 75 w 2736"/>
                      <a:gd name="T5" fmla="*/ 0 h 504"/>
                      <a:gd name="T6" fmla="*/ 116 w 2736"/>
                      <a:gd name="T7" fmla="*/ 0 h 504"/>
                      <a:gd name="T8" fmla="*/ 115 w 2736"/>
                      <a:gd name="T9" fmla="*/ 1 h 504"/>
                      <a:gd name="T10" fmla="*/ 75 w 2736"/>
                      <a:gd name="T11" fmla="*/ 1 h 504"/>
                      <a:gd name="T12" fmla="*/ 28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45" name="Freeform 94"/>
                  <p:cNvSpPr>
                    <a:spLocks/>
                  </p:cNvSpPr>
                  <p:nvPr/>
                </p:nvSpPr>
                <p:spPr bwMode="hidden">
                  <a:xfrm rot="-4903748">
                    <a:off x="2650" y="220"/>
                    <a:ext cx="512" cy="135"/>
                  </a:xfrm>
                  <a:custGeom>
                    <a:avLst/>
                    <a:gdLst>
                      <a:gd name="T0" fmla="*/ 0 w 1769"/>
                      <a:gd name="T1" fmla="*/ 0 h 791"/>
                      <a:gd name="T2" fmla="*/ 12 w 1769"/>
                      <a:gd name="T3" fmla="*/ 0 h 791"/>
                      <a:gd name="T4" fmla="*/ 28 w 1769"/>
                      <a:gd name="T5" fmla="*/ 1 h 791"/>
                      <a:gd name="T6" fmla="*/ 39 w 1769"/>
                      <a:gd name="T7" fmla="*/ 2 h 791"/>
                      <a:gd name="T8" fmla="*/ 43 w 1769"/>
                      <a:gd name="T9" fmla="*/ 3 h 791"/>
                      <a:gd name="T10" fmla="*/ 41 w 1769"/>
                      <a:gd name="T11" fmla="*/ 4 h 791"/>
                      <a:gd name="T12" fmla="*/ 38 w 1769"/>
                      <a:gd name="T13" fmla="*/ 3 h 791"/>
                      <a:gd name="T14" fmla="*/ 34 w 1769"/>
                      <a:gd name="T15" fmla="*/ 2 h 791"/>
                      <a:gd name="T16" fmla="*/ 27 w 1769"/>
                      <a:gd name="T17" fmla="*/ 2 h 791"/>
                      <a:gd name="T18" fmla="*/ 14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27" name="Group 95"/>
                <p:cNvGrpSpPr>
                  <a:grpSpLocks/>
                </p:cNvGrpSpPr>
                <p:nvPr/>
              </p:nvGrpSpPr>
              <p:grpSpPr bwMode="auto">
                <a:xfrm>
                  <a:off x="3514" y="683"/>
                  <a:ext cx="425" cy="960"/>
                  <a:chOff x="943" y="1769"/>
                  <a:chExt cx="1085" cy="2450"/>
                </a:xfrm>
              </p:grpSpPr>
              <p:sp>
                <p:nvSpPr>
                  <p:cNvPr id="2542" name="Freeform 96"/>
                  <p:cNvSpPr>
                    <a:spLocks/>
                  </p:cNvSpPr>
                  <p:nvPr/>
                </p:nvSpPr>
                <p:spPr bwMode="hidden">
                  <a:xfrm rot="18335692" flipH="1">
                    <a:off x="1010" y="2475"/>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43" name="Freeform 97"/>
                  <p:cNvSpPr>
                    <a:spLocks/>
                  </p:cNvSpPr>
                  <p:nvPr/>
                </p:nvSpPr>
                <p:spPr bwMode="hidden">
                  <a:xfrm rot="18335692" flipH="1">
                    <a:off x="725" y="351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28" name="Group 98"/>
                <p:cNvGrpSpPr>
                  <a:grpSpLocks/>
                </p:cNvGrpSpPr>
                <p:nvPr/>
              </p:nvGrpSpPr>
              <p:grpSpPr bwMode="auto">
                <a:xfrm>
                  <a:off x="3715" y="748"/>
                  <a:ext cx="300" cy="930"/>
                  <a:chOff x="1455" y="1936"/>
                  <a:chExt cx="766" cy="2373"/>
                </a:xfrm>
              </p:grpSpPr>
              <p:sp>
                <p:nvSpPr>
                  <p:cNvPr id="2540" name="Freeform 99"/>
                  <p:cNvSpPr>
                    <a:spLocks/>
                  </p:cNvSpPr>
                  <p:nvPr/>
                </p:nvSpPr>
                <p:spPr bwMode="hidden">
                  <a:xfrm rot="17542885" flipH="1">
                    <a:off x="1267" y="2578"/>
                    <a:ext cx="1595" cy="312"/>
                  </a:xfrm>
                  <a:custGeom>
                    <a:avLst/>
                    <a:gdLst>
                      <a:gd name="T0" fmla="*/ 0 w 2736"/>
                      <a:gd name="T1" fmla="*/ 119 h 504"/>
                      <a:gd name="T2" fmla="*/ 171 w 2736"/>
                      <a:gd name="T3" fmla="*/ 40 h 504"/>
                      <a:gd name="T4" fmla="*/ 352 w 2736"/>
                      <a:gd name="T5" fmla="*/ 6 h 504"/>
                      <a:gd name="T6" fmla="*/ 542 w 2736"/>
                      <a:gd name="T7" fmla="*/ 6 h 504"/>
                      <a:gd name="T8" fmla="*/ 539 w 2736"/>
                      <a:gd name="T9" fmla="*/ 25 h 504"/>
                      <a:gd name="T10" fmla="*/ 349 w 2736"/>
                      <a:gd name="T11" fmla="*/ 25 h 504"/>
                      <a:gd name="T12" fmla="*/ 129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41" name="Freeform 100"/>
                  <p:cNvSpPr>
                    <a:spLocks/>
                  </p:cNvSpPr>
                  <p:nvPr/>
                </p:nvSpPr>
                <p:spPr bwMode="hidden">
                  <a:xfrm rot="17542885" flipH="1">
                    <a:off x="1272" y="3636"/>
                    <a:ext cx="856" cy="490"/>
                  </a:xfrm>
                  <a:custGeom>
                    <a:avLst/>
                    <a:gdLst>
                      <a:gd name="T0" fmla="*/ 0 w 1769"/>
                      <a:gd name="T1" fmla="*/ 2 h 791"/>
                      <a:gd name="T2" fmla="*/ 55 w 1769"/>
                      <a:gd name="T3" fmla="*/ 14 h 791"/>
                      <a:gd name="T4" fmla="*/ 131 w 1769"/>
                      <a:gd name="T5" fmla="*/ 48 h 791"/>
                      <a:gd name="T6" fmla="*/ 182 w 1769"/>
                      <a:gd name="T7" fmla="*/ 103 h 791"/>
                      <a:gd name="T8" fmla="*/ 199 w 1769"/>
                      <a:gd name="T9" fmla="*/ 145 h 791"/>
                      <a:gd name="T10" fmla="*/ 191 w 1769"/>
                      <a:gd name="T11" fmla="*/ 187 h 791"/>
                      <a:gd name="T12" fmla="*/ 180 w 1769"/>
                      <a:gd name="T13" fmla="*/ 151 h 791"/>
                      <a:gd name="T14" fmla="*/ 157 w 1769"/>
                      <a:gd name="T15" fmla="*/ 108 h 791"/>
                      <a:gd name="T16" fmla="*/ 126 w 1769"/>
                      <a:gd name="T17" fmla="*/ 70 h 791"/>
                      <a:gd name="T18" fmla="*/ 66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29" name="Group 101"/>
                <p:cNvGrpSpPr>
                  <a:grpSpLocks/>
                </p:cNvGrpSpPr>
                <p:nvPr/>
              </p:nvGrpSpPr>
              <p:grpSpPr bwMode="auto">
                <a:xfrm rot="88588">
                  <a:off x="3923" y="769"/>
                  <a:ext cx="180" cy="913"/>
                  <a:chOff x="1956" y="1990"/>
                  <a:chExt cx="492" cy="2604"/>
                </a:xfrm>
              </p:grpSpPr>
              <p:sp>
                <p:nvSpPr>
                  <p:cNvPr id="2538" name="Freeform 102"/>
                  <p:cNvSpPr>
                    <a:spLocks/>
                  </p:cNvSpPr>
                  <p:nvPr/>
                </p:nvSpPr>
                <p:spPr bwMode="hidden">
                  <a:xfrm rot="16782062" flipH="1">
                    <a:off x="1442" y="2695"/>
                    <a:ext cx="1711" cy="301"/>
                  </a:xfrm>
                  <a:custGeom>
                    <a:avLst/>
                    <a:gdLst>
                      <a:gd name="T0" fmla="*/ 0 w 2736"/>
                      <a:gd name="T1" fmla="*/ 108 h 504"/>
                      <a:gd name="T2" fmla="*/ 211 w 2736"/>
                      <a:gd name="T3" fmla="*/ 36 h 504"/>
                      <a:gd name="T4" fmla="*/ 435 w 2736"/>
                      <a:gd name="T5" fmla="*/ 5 h 504"/>
                      <a:gd name="T6" fmla="*/ 669 w 2736"/>
                      <a:gd name="T7" fmla="*/ 5 h 504"/>
                      <a:gd name="T8" fmla="*/ 665 w 2736"/>
                      <a:gd name="T9" fmla="*/ 22 h 504"/>
                      <a:gd name="T10" fmla="*/ 432 w 2736"/>
                      <a:gd name="T11" fmla="*/ 22 h 504"/>
                      <a:gd name="T12" fmla="*/ 160 w 2736"/>
                      <a:gd name="T13" fmla="*/ 62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539" name="Freeform 103"/>
                  <p:cNvSpPr>
                    <a:spLocks/>
                  </p:cNvSpPr>
                  <p:nvPr/>
                </p:nvSpPr>
                <p:spPr bwMode="hidden">
                  <a:xfrm rot="16782062" flipH="1">
                    <a:off x="1734" y="3898"/>
                    <a:ext cx="918" cy="473"/>
                  </a:xfrm>
                  <a:custGeom>
                    <a:avLst/>
                    <a:gdLst>
                      <a:gd name="T0" fmla="*/ 1 w 1769"/>
                      <a:gd name="T1" fmla="*/ 2 h 791"/>
                      <a:gd name="T2" fmla="*/ 68 w 1769"/>
                      <a:gd name="T3" fmla="*/ 12 h 791"/>
                      <a:gd name="T4" fmla="*/ 161 w 1769"/>
                      <a:gd name="T5" fmla="*/ 43 h 791"/>
                      <a:gd name="T6" fmla="*/ 225 w 1769"/>
                      <a:gd name="T7" fmla="*/ 92 h 791"/>
                      <a:gd name="T8" fmla="*/ 245 w 1769"/>
                      <a:gd name="T9" fmla="*/ 130 h 791"/>
                      <a:gd name="T10" fmla="*/ 236 w 1769"/>
                      <a:gd name="T11" fmla="*/ 169 h 791"/>
                      <a:gd name="T12" fmla="*/ 222 w 1769"/>
                      <a:gd name="T13" fmla="*/ 135 h 791"/>
                      <a:gd name="T14" fmla="*/ 194 w 1769"/>
                      <a:gd name="T15" fmla="*/ 97 h 791"/>
                      <a:gd name="T16" fmla="*/ 155 w 1769"/>
                      <a:gd name="T17" fmla="*/ 63 h 791"/>
                      <a:gd name="T18" fmla="*/ 81 w 1769"/>
                      <a:gd name="T19" fmla="*/ 32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30" name="Group 104"/>
                <p:cNvGrpSpPr>
                  <a:grpSpLocks/>
                </p:cNvGrpSpPr>
                <p:nvPr/>
              </p:nvGrpSpPr>
              <p:grpSpPr bwMode="auto">
                <a:xfrm>
                  <a:off x="4451" y="662"/>
                  <a:ext cx="442" cy="951"/>
                  <a:chOff x="3334" y="1717"/>
                  <a:chExt cx="1125" cy="2426"/>
                </a:xfrm>
              </p:grpSpPr>
              <p:sp>
                <p:nvSpPr>
                  <p:cNvPr id="2536" name="Freeform 105"/>
                  <p:cNvSpPr>
                    <a:spLocks/>
                  </p:cNvSpPr>
                  <p:nvPr/>
                </p:nvSpPr>
                <p:spPr bwMode="hidden">
                  <a:xfrm rot="3144576">
                    <a:off x="2628" y="2423"/>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37" name="Freeform 106"/>
                  <p:cNvSpPr>
                    <a:spLocks/>
                  </p:cNvSpPr>
                  <p:nvPr/>
                </p:nvSpPr>
                <p:spPr bwMode="hidden">
                  <a:xfrm rot="3144576">
                    <a:off x="3751" y="3436"/>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31" name="Group 107"/>
                <p:cNvGrpSpPr>
                  <a:grpSpLocks/>
                </p:cNvGrpSpPr>
                <p:nvPr/>
              </p:nvGrpSpPr>
              <p:grpSpPr bwMode="auto">
                <a:xfrm>
                  <a:off x="4391" y="721"/>
                  <a:ext cx="347" cy="951"/>
                  <a:chOff x="3181" y="1866"/>
                  <a:chExt cx="883" cy="2426"/>
                </a:xfrm>
              </p:grpSpPr>
              <p:sp>
                <p:nvSpPr>
                  <p:cNvPr id="2534" name="Freeform 108"/>
                  <p:cNvSpPr>
                    <a:spLocks/>
                  </p:cNvSpPr>
                  <p:nvPr/>
                </p:nvSpPr>
                <p:spPr bwMode="hidden">
                  <a:xfrm rot="3745735">
                    <a:off x="2506" y="2541"/>
                    <a:ext cx="1650" cy="299"/>
                  </a:xfrm>
                  <a:custGeom>
                    <a:avLst/>
                    <a:gdLst>
                      <a:gd name="T0" fmla="*/ 0 w 2736"/>
                      <a:gd name="T1" fmla="*/ 105 h 504"/>
                      <a:gd name="T2" fmla="*/ 189 w 2736"/>
                      <a:gd name="T3" fmla="*/ 35 h 504"/>
                      <a:gd name="T4" fmla="*/ 390 w 2736"/>
                      <a:gd name="T5" fmla="*/ 5 h 504"/>
                      <a:gd name="T6" fmla="*/ 600 w 2736"/>
                      <a:gd name="T7" fmla="*/ 5 h 504"/>
                      <a:gd name="T8" fmla="*/ 596 w 2736"/>
                      <a:gd name="T9" fmla="*/ 21 h 504"/>
                      <a:gd name="T10" fmla="*/ 387 w 2736"/>
                      <a:gd name="T11" fmla="*/ 21 h 504"/>
                      <a:gd name="T12" fmla="*/ 144 w 2736"/>
                      <a:gd name="T13" fmla="*/ 61 h 504"/>
                      <a:gd name="T14" fmla="*/ 0 w 2736"/>
                      <a:gd name="T15" fmla="*/ 10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35" name="Freeform 109"/>
                  <p:cNvSpPr>
                    <a:spLocks/>
                  </p:cNvSpPr>
                  <p:nvPr/>
                </p:nvSpPr>
                <p:spPr bwMode="hidden">
                  <a:xfrm rot="3745735">
                    <a:off x="3387" y="3615"/>
                    <a:ext cx="885" cy="469"/>
                  </a:xfrm>
                  <a:custGeom>
                    <a:avLst/>
                    <a:gdLst>
                      <a:gd name="T0" fmla="*/ 1 w 1769"/>
                      <a:gd name="T1" fmla="*/ 2 h 791"/>
                      <a:gd name="T2" fmla="*/ 61 w 1769"/>
                      <a:gd name="T3" fmla="*/ 12 h 791"/>
                      <a:gd name="T4" fmla="*/ 145 w 1769"/>
                      <a:gd name="T5" fmla="*/ 42 h 791"/>
                      <a:gd name="T6" fmla="*/ 202 w 1769"/>
                      <a:gd name="T7" fmla="*/ 90 h 791"/>
                      <a:gd name="T8" fmla="*/ 220 w 1769"/>
                      <a:gd name="T9" fmla="*/ 127 h 791"/>
                      <a:gd name="T10" fmla="*/ 212 w 1769"/>
                      <a:gd name="T11" fmla="*/ 164 h 791"/>
                      <a:gd name="T12" fmla="*/ 199 w 1769"/>
                      <a:gd name="T13" fmla="*/ 132 h 791"/>
                      <a:gd name="T14" fmla="*/ 174 w 1769"/>
                      <a:gd name="T15" fmla="*/ 94 h 791"/>
                      <a:gd name="T16" fmla="*/ 139 w 1769"/>
                      <a:gd name="T17" fmla="*/ 62 h 791"/>
                      <a:gd name="T18" fmla="*/ 73 w 1769"/>
                      <a:gd name="T19" fmla="*/ 31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32" name="Group 110"/>
                <p:cNvGrpSpPr>
                  <a:grpSpLocks/>
                </p:cNvGrpSpPr>
                <p:nvPr/>
              </p:nvGrpSpPr>
              <p:grpSpPr bwMode="auto">
                <a:xfrm>
                  <a:off x="4323" y="767"/>
                  <a:ext cx="243" cy="935"/>
                  <a:chOff x="3006" y="1983"/>
                  <a:chExt cx="619" cy="2386"/>
                </a:xfrm>
              </p:grpSpPr>
              <p:sp>
                <p:nvSpPr>
                  <p:cNvPr id="2532" name="Freeform 111"/>
                  <p:cNvSpPr>
                    <a:spLocks/>
                  </p:cNvSpPr>
                  <p:nvPr/>
                </p:nvSpPr>
                <p:spPr bwMode="hidden">
                  <a:xfrm rot="4286818">
                    <a:off x="2328" y="2661"/>
                    <a:ext cx="1601" cy="246"/>
                  </a:xfrm>
                  <a:custGeom>
                    <a:avLst/>
                    <a:gdLst>
                      <a:gd name="T0" fmla="*/ 0 w 2736"/>
                      <a:gd name="T1" fmla="*/ 59 h 504"/>
                      <a:gd name="T2" fmla="*/ 173 w 2736"/>
                      <a:gd name="T3" fmla="*/ 20 h 504"/>
                      <a:gd name="T4" fmla="*/ 356 w 2736"/>
                      <a:gd name="T5" fmla="*/ 3 h 504"/>
                      <a:gd name="T6" fmla="*/ 548 w 2736"/>
                      <a:gd name="T7" fmla="*/ 3 h 504"/>
                      <a:gd name="T8" fmla="*/ 545 w 2736"/>
                      <a:gd name="T9" fmla="*/ 12 h 504"/>
                      <a:gd name="T10" fmla="*/ 353 w 2736"/>
                      <a:gd name="T11" fmla="*/ 12 h 504"/>
                      <a:gd name="T12" fmla="*/ 131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33" name="Freeform 112"/>
                  <p:cNvSpPr>
                    <a:spLocks/>
                  </p:cNvSpPr>
                  <p:nvPr/>
                </p:nvSpPr>
                <p:spPr bwMode="hidden">
                  <a:xfrm rot="4286818">
                    <a:off x="3002" y="3747"/>
                    <a:ext cx="859" cy="386"/>
                  </a:xfrm>
                  <a:custGeom>
                    <a:avLst/>
                    <a:gdLst>
                      <a:gd name="T0" fmla="*/ 0 w 1769"/>
                      <a:gd name="T1" fmla="*/ 1 h 791"/>
                      <a:gd name="T2" fmla="*/ 56 w 1769"/>
                      <a:gd name="T3" fmla="*/ 6 h 791"/>
                      <a:gd name="T4" fmla="*/ 133 w 1769"/>
                      <a:gd name="T5" fmla="*/ 23 h 791"/>
                      <a:gd name="T6" fmla="*/ 185 w 1769"/>
                      <a:gd name="T7" fmla="*/ 50 h 791"/>
                      <a:gd name="T8" fmla="*/ 201 w 1769"/>
                      <a:gd name="T9" fmla="*/ 71 h 791"/>
                      <a:gd name="T10" fmla="*/ 193 w 1769"/>
                      <a:gd name="T11" fmla="*/ 91 h 791"/>
                      <a:gd name="T12" fmla="*/ 182 w 1769"/>
                      <a:gd name="T13" fmla="*/ 73 h 791"/>
                      <a:gd name="T14" fmla="*/ 159 w 1769"/>
                      <a:gd name="T15" fmla="*/ 53 h 791"/>
                      <a:gd name="T16" fmla="*/ 127 w 1769"/>
                      <a:gd name="T17" fmla="*/ 34 h 791"/>
                      <a:gd name="T18" fmla="*/ 67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33" name="Group 113"/>
                <p:cNvGrpSpPr>
                  <a:grpSpLocks/>
                </p:cNvGrpSpPr>
                <p:nvPr/>
              </p:nvGrpSpPr>
              <p:grpSpPr bwMode="auto">
                <a:xfrm>
                  <a:off x="4249" y="813"/>
                  <a:ext cx="159" cy="870"/>
                  <a:chOff x="2819" y="2101"/>
                  <a:chExt cx="405" cy="2219"/>
                </a:xfrm>
              </p:grpSpPr>
              <p:sp>
                <p:nvSpPr>
                  <p:cNvPr id="2530" name="Freeform 114"/>
                  <p:cNvSpPr>
                    <a:spLocks/>
                  </p:cNvSpPr>
                  <p:nvPr/>
                </p:nvSpPr>
                <p:spPr bwMode="hidden">
                  <a:xfrm rot="4898956">
                    <a:off x="2206" y="2714"/>
                    <a:ext cx="1471" cy="246"/>
                  </a:xfrm>
                  <a:custGeom>
                    <a:avLst/>
                    <a:gdLst>
                      <a:gd name="T0" fmla="*/ 0 w 2736"/>
                      <a:gd name="T1" fmla="*/ 59 h 504"/>
                      <a:gd name="T2" fmla="*/ 134 w 2736"/>
                      <a:gd name="T3" fmla="*/ 20 h 504"/>
                      <a:gd name="T4" fmla="*/ 276 w 2736"/>
                      <a:gd name="T5" fmla="*/ 3 h 504"/>
                      <a:gd name="T6" fmla="*/ 425 w 2736"/>
                      <a:gd name="T7" fmla="*/ 3 h 504"/>
                      <a:gd name="T8" fmla="*/ 423 w 2736"/>
                      <a:gd name="T9" fmla="*/ 12 h 504"/>
                      <a:gd name="T10" fmla="*/ 274 w 2736"/>
                      <a:gd name="T11" fmla="*/ 12 h 504"/>
                      <a:gd name="T12" fmla="*/ 102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531" name="Freeform 115"/>
                  <p:cNvSpPr>
                    <a:spLocks/>
                  </p:cNvSpPr>
                  <p:nvPr/>
                </p:nvSpPr>
                <p:spPr bwMode="hidden">
                  <a:xfrm rot="4898956">
                    <a:off x="2636" y="3732"/>
                    <a:ext cx="790" cy="386"/>
                  </a:xfrm>
                  <a:custGeom>
                    <a:avLst/>
                    <a:gdLst>
                      <a:gd name="T0" fmla="*/ 0 w 1769"/>
                      <a:gd name="T1" fmla="*/ 1 h 791"/>
                      <a:gd name="T2" fmla="*/ 43 w 1769"/>
                      <a:gd name="T3" fmla="*/ 6 h 791"/>
                      <a:gd name="T4" fmla="*/ 103 w 1769"/>
                      <a:gd name="T5" fmla="*/ 23 h 791"/>
                      <a:gd name="T6" fmla="*/ 143 w 1769"/>
                      <a:gd name="T7" fmla="*/ 50 h 791"/>
                      <a:gd name="T8" fmla="*/ 156 w 1769"/>
                      <a:gd name="T9" fmla="*/ 71 h 791"/>
                      <a:gd name="T10" fmla="*/ 150 w 1769"/>
                      <a:gd name="T11" fmla="*/ 91 h 791"/>
                      <a:gd name="T12" fmla="*/ 142 w 1769"/>
                      <a:gd name="T13" fmla="*/ 73 h 791"/>
                      <a:gd name="T14" fmla="*/ 124 w 1769"/>
                      <a:gd name="T15" fmla="*/ 53 h 791"/>
                      <a:gd name="T16" fmla="*/ 99 w 1769"/>
                      <a:gd name="T17" fmla="*/ 34 h 791"/>
                      <a:gd name="T18" fmla="*/ 52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34" name="Group 116"/>
                <p:cNvGrpSpPr>
                  <a:grpSpLocks/>
                </p:cNvGrpSpPr>
                <p:nvPr/>
              </p:nvGrpSpPr>
              <p:grpSpPr bwMode="auto">
                <a:xfrm>
                  <a:off x="4045" y="826"/>
                  <a:ext cx="167" cy="857"/>
                  <a:chOff x="2287" y="2135"/>
                  <a:chExt cx="426" cy="2185"/>
                </a:xfrm>
              </p:grpSpPr>
              <p:sp>
                <p:nvSpPr>
                  <p:cNvPr id="2528" name="Freeform 117"/>
                  <p:cNvSpPr>
                    <a:spLocks/>
                  </p:cNvSpPr>
                  <p:nvPr/>
                </p:nvSpPr>
                <p:spPr bwMode="hidden">
                  <a:xfrm rot="5755659">
                    <a:off x="1900" y="2760"/>
                    <a:ext cx="1437" cy="188"/>
                  </a:xfrm>
                  <a:custGeom>
                    <a:avLst/>
                    <a:gdLst>
                      <a:gd name="T0" fmla="*/ 0 w 2736"/>
                      <a:gd name="T1" fmla="*/ 26 h 504"/>
                      <a:gd name="T2" fmla="*/ 125 w 2736"/>
                      <a:gd name="T3" fmla="*/ 9 h 504"/>
                      <a:gd name="T4" fmla="*/ 257 w 2736"/>
                      <a:gd name="T5" fmla="*/ 1 h 504"/>
                      <a:gd name="T6" fmla="*/ 397 w 2736"/>
                      <a:gd name="T7" fmla="*/ 1 h 504"/>
                      <a:gd name="T8" fmla="*/ 394 w 2736"/>
                      <a:gd name="T9" fmla="*/ 5 h 504"/>
                      <a:gd name="T10" fmla="*/ 255 w 2736"/>
                      <a:gd name="T11" fmla="*/ 5 h 504"/>
                      <a:gd name="T12" fmla="*/ 95 w 2736"/>
                      <a:gd name="T13" fmla="*/ 15 h 504"/>
                      <a:gd name="T14" fmla="*/ 0 w 2736"/>
                      <a:gd name="T15" fmla="*/ 26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2529" name="Freeform 118"/>
                  <p:cNvSpPr>
                    <a:spLocks/>
                  </p:cNvSpPr>
                  <p:nvPr/>
                </p:nvSpPr>
                <p:spPr bwMode="hidden">
                  <a:xfrm rot="5755659">
                    <a:off x="2049" y="3787"/>
                    <a:ext cx="771" cy="295"/>
                  </a:xfrm>
                  <a:custGeom>
                    <a:avLst/>
                    <a:gdLst>
                      <a:gd name="T0" fmla="*/ 0 w 1769"/>
                      <a:gd name="T1" fmla="*/ 0 h 791"/>
                      <a:gd name="T2" fmla="*/ 40 w 1769"/>
                      <a:gd name="T3" fmla="*/ 3 h 791"/>
                      <a:gd name="T4" fmla="*/ 96 w 1769"/>
                      <a:gd name="T5" fmla="*/ 10 h 791"/>
                      <a:gd name="T6" fmla="*/ 133 w 1769"/>
                      <a:gd name="T7" fmla="*/ 22 h 791"/>
                      <a:gd name="T8" fmla="*/ 145 w 1769"/>
                      <a:gd name="T9" fmla="*/ 32 h 791"/>
                      <a:gd name="T10" fmla="*/ 140 w 1769"/>
                      <a:gd name="T11" fmla="*/ 41 h 791"/>
                      <a:gd name="T12" fmla="*/ 132 w 1769"/>
                      <a:gd name="T13" fmla="*/ 33 h 791"/>
                      <a:gd name="T14" fmla="*/ 115 w 1769"/>
                      <a:gd name="T15" fmla="*/ 23 h 791"/>
                      <a:gd name="T16" fmla="*/ 92 w 1769"/>
                      <a:gd name="T17" fmla="*/ 15 h 791"/>
                      <a:gd name="T18" fmla="*/ 48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sp>
            <p:nvSpPr>
              <p:cNvPr id="2472" name="Freeform 119"/>
              <p:cNvSpPr>
                <a:spLocks/>
              </p:cNvSpPr>
              <p:nvPr/>
            </p:nvSpPr>
            <p:spPr bwMode="hidden">
              <a:xfrm flipH="1">
                <a:off x="3873" y="934"/>
                <a:ext cx="191" cy="580"/>
              </a:xfrm>
              <a:custGeom>
                <a:avLst/>
                <a:gdLst>
                  <a:gd name="T0" fmla="*/ 0 w 776"/>
                  <a:gd name="T1" fmla="*/ 1 h 2368"/>
                  <a:gd name="T2" fmla="*/ 4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2 w 776"/>
                  <a:gd name="T39" fmla="*/ 27 h 2368"/>
                  <a:gd name="T40" fmla="*/ 11 w 776"/>
                  <a:gd name="T41" fmla="*/ 29 h 2368"/>
                  <a:gd name="T42" fmla="*/ 12 w 776"/>
                  <a:gd name="T43" fmla="*/ 32 h 2368"/>
                  <a:gd name="T44" fmla="*/ 11 w 776"/>
                  <a:gd name="T45" fmla="*/ 33 h 2368"/>
                  <a:gd name="T46" fmla="*/ 12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473" name="Arc 120"/>
              <p:cNvSpPr>
                <a:spLocks/>
              </p:cNvSpPr>
              <p:nvPr/>
            </p:nvSpPr>
            <p:spPr bwMode="hidden">
              <a:xfrm flipH="1">
                <a:off x="3528" y="726"/>
                <a:ext cx="833" cy="903"/>
              </a:xfrm>
              <a:custGeom>
                <a:avLst/>
                <a:gdLst>
                  <a:gd name="T0" fmla="*/ 0 w 21600"/>
                  <a:gd name="T1" fmla="*/ 0 h 21602"/>
                  <a:gd name="T2" fmla="*/ 1 w 21600"/>
                  <a:gd name="T3" fmla="*/ 2 h 21602"/>
                  <a:gd name="T4" fmla="*/ 0 w 21600"/>
                  <a:gd name="T5" fmla="*/ 2 h 21602"/>
                  <a:gd name="T6" fmla="*/ 0 60000 65536"/>
                  <a:gd name="T7" fmla="*/ 0 60000 65536"/>
                  <a:gd name="T8" fmla="*/ 0 60000 65536"/>
                  <a:gd name="T9" fmla="*/ 0 w 21600"/>
                  <a:gd name="T10" fmla="*/ 0 h 21602"/>
                  <a:gd name="T11" fmla="*/ 21600 w 21600"/>
                  <a:gd name="T12" fmla="*/ 21602 h 21602"/>
                </a:gdLst>
                <a:ahLst/>
                <a:cxnLst>
                  <a:cxn ang="T6">
                    <a:pos x="T0" y="T1"/>
                  </a:cxn>
                  <a:cxn ang="T7">
                    <a:pos x="T2" y="T3"/>
                  </a:cxn>
                  <a:cxn ang="T8">
                    <a:pos x="T4" y="T5"/>
                  </a:cxn>
                </a:cxnLst>
                <a:rect l="T9" t="T10" r="T11" b="T12"/>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2474" name="Arc 121"/>
              <p:cNvSpPr>
                <a:spLocks/>
              </p:cNvSpPr>
              <p:nvPr/>
            </p:nvSpPr>
            <p:spPr bwMode="hidden">
              <a:xfrm flipV="1">
                <a:off x="4278" y="179"/>
                <a:ext cx="1007" cy="802"/>
              </a:xfrm>
              <a:custGeom>
                <a:avLst/>
                <a:gdLst>
                  <a:gd name="T0" fmla="*/ 1 w 36729"/>
                  <a:gd name="T1" fmla="*/ 1 h 21600"/>
                  <a:gd name="T2" fmla="*/ 0 w 36729"/>
                  <a:gd name="T3" fmla="*/ 1 h 21600"/>
                  <a:gd name="T4" fmla="*/ 0 w 36729"/>
                  <a:gd name="T5" fmla="*/ 0 h 21600"/>
                  <a:gd name="T6" fmla="*/ 0 60000 65536"/>
                  <a:gd name="T7" fmla="*/ 0 60000 65536"/>
                  <a:gd name="T8" fmla="*/ 0 60000 65536"/>
                  <a:gd name="T9" fmla="*/ 0 w 36729"/>
                  <a:gd name="T10" fmla="*/ 0 h 21600"/>
                  <a:gd name="T11" fmla="*/ 36729 w 36729"/>
                  <a:gd name="T12" fmla="*/ 21600 h 21600"/>
                </a:gdLst>
                <a:ahLst/>
                <a:cxnLst>
                  <a:cxn ang="T6">
                    <a:pos x="T0" y="T1"/>
                  </a:cxn>
                  <a:cxn ang="T7">
                    <a:pos x="T2" y="T3"/>
                  </a:cxn>
                  <a:cxn ang="T8">
                    <a:pos x="T4" y="T5"/>
                  </a:cxn>
                </a:cxnLst>
                <a:rect l="T9" t="T10" r="T11" b="T12"/>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2475" name="Arc 122"/>
              <p:cNvSpPr>
                <a:spLocks/>
              </p:cNvSpPr>
              <p:nvPr/>
            </p:nvSpPr>
            <p:spPr bwMode="hidden">
              <a:xfrm flipH="1">
                <a:off x="3612" y="580"/>
                <a:ext cx="487" cy="933"/>
              </a:xfrm>
              <a:custGeom>
                <a:avLst/>
                <a:gdLst>
                  <a:gd name="T0" fmla="*/ 0 w 28940"/>
                  <a:gd name="T1" fmla="*/ 0 h 22305"/>
                  <a:gd name="T2" fmla="*/ 0 w 28940"/>
                  <a:gd name="T3" fmla="*/ 2 h 22305"/>
                  <a:gd name="T4" fmla="*/ 0 w 28940"/>
                  <a:gd name="T5" fmla="*/ 2 h 22305"/>
                  <a:gd name="T6" fmla="*/ 0 60000 65536"/>
                  <a:gd name="T7" fmla="*/ 0 60000 65536"/>
                  <a:gd name="T8" fmla="*/ 0 60000 65536"/>
                  <a:gd name="T9" fmla="*/ 0 w 28940"/>
                  <a:gd name="T10" fmla="*/ 0 h 22305"/>
                  <a:gd name="T11" fmla="*/ 28940 w 28940"/>
                  <a:gd name="T12" fmla="*/ 22305 h 22305"/>
                </a:gdLst>
                <a:ahLst/>
                <a:cxnLst>
                  <a:cxn ang="T6">
                    <a:pos x="T0" y="T1"/>
                  </a:cxn>
                  <a:cxn ang="T7">
                    <a:pos x="T2" y="T3"/>
                  </a:cxn>
                  <a:cxn ang="T8">
                    <a:pos x="T4" y="T5"/>
                  </a:cxn>
                </a:cxnLst>
                <a:rect l="T9" t="T10" r="T11" b="T12"/>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2476" name="Arc 123"/>
              <p:cNvSpPr>
                <a:spLocks/>
              </p:cNvSpPr>
              <p:nvPr/>
            </p:nvSpPr>
            <p:spPr bwMode="hidden">
              <a:xfrm flipH="1">
                <a:off x="3267" y="628"/>
                <a:ext cx="791" cy="932"/>
              </a:xfrm>
              <a:custGeom>
                <a:avLst/>
                <a:gdLst>
                  <a:gd name="T0" fmla="*/ 0 w 30473"/>
                  <a:gd name="T1" fmla="*/ 0 h 22305"/>
                  <a:gd name="T2" fmla="*/ 1 w 30473"/>
                  <a:gd name="T3" fmla="*/ 2 h 22305"/>
                  <a:gd name="T4" fmla="*/ 0 w 30473"/>
                  <a:gd name="T5" fmla="*/ 2 h 22305"/>
                  <a:gd name="T6" fmla="*/ 0 60000 65536"/>
                  <a:gd name="T7" fmla="*/ 0 60000 65536"/>
                  <a:gd name="T8" fmla="*/ 0 60000 65536"/>
                  <a:gd name="T9" fmla="*/ 0 w 30473"/>
                  <a:gd name="T10" fmla="*/ 0 h 22305"/>
                  <a:gd name="T11" fmla="*/ 30473 w 30473"/>
                  <a:gd name="T12" fmla="*/ 22305 h 22305"/>
                </a:gdLst>
                <a:ahLst/>
                <a:cxnLst>
                  <a:cxn ang="T6">
                    <a:pos x="T0" y="T1"/>
                  </a:cxn>
                  <a:cxn ang="T7">
                    <a:pos x="T2" y="T3"/>
                  </a:cxn>
                  <a:cxn ang="T8">
                    <a:pos x="T4" y="T5"/>
                  </a:cxn>
                </a:cxnLst>
                <a:rect l="T9" t="T10" r="T11" b="T12"/>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2477" name="Arc 124"/>
              <p:cNvSpPr>
                <a:spLocks/>
              </p:cNvSpPr>
              <p:nvPr/>
            </p:nvSpPr>
            <p:spPr bwMode="hidden">
              <a:xfrm flipH="1">
                <a:off x="3197" y="458"/>
                <a:ext cx="932" cy="933"/>
              </a:xfrm>
              <a:custGeom>
                <a:avLst/>
                <a:gdLst>
                  <a:gd name="T0" fmla="*/ 0 w 34455"/>
                  <a:gd name="T1" fmla="*/ 0 h 22305"/>
                  <a:gd name="T2" fmla="*/ 1 w 34455"/>
                  <a:gd name="T3" fmla="*/ 2 h 22305"/>
                  <a:gd name="T4" fmla="*/ 0 w 34455"/>
                  <a:gd name="T5" fmla="*/ 2 h 22305"/>
                  <a:gd name="T6" fmla="*/ 0 60000 65536"/>
                  <a:gd name="T7" fmla="*/ 0 60000 65536"/>
                  <a:gd name="T8" fmla="*/ 0 60000 65536"/>
                  <a:gd name="T9" fmla="*/ 0 w 34455"/>
                  <a:gd name="T10" fmla="*/ 0 h 22305"/>
                  <a:gd name="T11" fmla="*/ 34455 w 34455"/>
                  <a:gd name="T12" fmla="*/ 22305 h 22305"/>
                </a:gdLst>
                <a:ahLst/>
                <a:cxnLst>
                  <a:cxn ang="T6">
                    <a:pos x="T0" y="T1"/>
                  </a:cxn>
                  <a:cxn ang="T7">
                    <a:pos x="T2" y="T3"/>
                  </a:cxn>
                  <a:cxn ang="T8">
                    <a:pos x="T4" y="T5"/>
                  </a:cxn>
                </a:cxnLst>
                <a:rect l="T9" t="T10" r="T11" b="T12"/>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2478" name="Arc 125"/>
              <p:cNvSpPr>
                <a:spLocks/>
              </p:cNvSpPr>
              <p:nvPr/>
            </p:nvSpPr>
            <p:spPr bwMode="hidden">
              <a:xfrm>
                <a:off x="4229" y="589"/>
                <a:ext cx="14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479" name="Arc 126"/>
              <p:cNvSpPr>
                <a:spLocks/>
              </p:cNvSpPr>
              <p:nvPr/>
            </p:nvSpPr>
            <p:spPr bwMode="hidden">
              <a:xfrm>
                <a:off x="4268" y="585"/>
                <a:ext cx="394"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2480" name="Arc 127"/>
              <p:cNvSpPr>
                <a:spLocks/>
              </p:cNvSpPr>
              <p:nvPr/>
            </p:nvSpPr>
            <p:spPr bwMode="hidden">
              <a:xfrm>
                <a:off x="4303" y="463"/>
                <a:ext cx="55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481" name="Freeform 128"/>
              <p:cNvSpPr>
                <a:spLocks/>
              </p:cNvSpPr>
              <p:nvPr/>
            </p:nvSpPr>
            <p:spPr bwMode="hidden">
              <a:xfrm>
                <a:off x="4410" y="1033"/>
                <a:ext cx="190" cy="580"/>
              </a:xfrm>
              <a:custGeom>
                <a:avLst/>
                <a:gdLst>
                  <a:gd name="T0" fmla="*/ 0 w 776"/>
                  <a:gd name="T1" fmla="*/ 1 h 2368"/>
                  <a:gd name="T2" fmla="*/ 3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1 w 776"/>
                  <a:gd name="T39" fmla="*/ 27 h 2368"/>
                  <a:gd name="T40" fmla="*/ 11 w 776"/>
                  <a:gd name="T41" fmla="*/ 29 h 2368"/>
                  <a:gd name="T42" fmla="*/ 11 w 776"/>
                  <a:gd name="T43" fmla="*/ 32 h 2368"/>
                  <a:gd name="T44" fmla="*/ 11 w 776"/>
                  <a:gd name="T45" fmla="*/ 33 h 2368"/>
                  <a:gd name="T46" fmla="*/ 11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482" name="Freeform 129"/>
              <p:cNvSpPr>
                <a:spLocks/>
              </p:cNvSpPr>
              <p:nvPr/>
            </p:nvSpPr>
            <p:spPr bwMode="hidden">
              <a:xfrm rot="19660755" flipV="1">
                <a:off x="4114" y="843"/>
                <a:ext cx="173" cy="328"/>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2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483" name="Arc 130"/>
              <p:cNvSpPr>
                <a:spLocks/>
              </p:cNvSpPr>
              <p:nvPr/>
            </p:nvSpPr>
            <p:spPr bwMode="hidden">
              <a:xfrm flipH="1">
                <a:off x="3144" y="319"/>
                <a:ext cx="996" cy="933"/>
              </a:xfrm>
              <a:custGeom>
                <a:avLst/>
                <a:gdLst>
                  <a:gd name="T0" fmla="*/ 0 w 36830"/>
                  <a:gd name="T1" fmla="*/ 0 h 22305"/>
                  <a:gd name="T2" fmla="*/ 1 w 36830"/>
                  <a:gd name="T3" fmla="*/ 2 h 22305"/>
                  <a:gd name="T4" fmla="*/ 0 w 36830"/>
                  <a:gd name="T5" fmla="*/ 2 h 22305"/>
                  <a:gd name="T6" fmla="*/ 0 60000 65536"/>
                  <a:gd name="T7" fmla="*/ 0 60000 65536"/>
                  <a:gd name="T8" fmla="*/ 0 60000 65536"/>
                  <a:gd name="T9" fmla="*/ 0 w 36830"/>
                  <a:gd name="T10" fmla="*/ 0 h 22305"/>
                  <a:gd name="T11" fmla="*/ 36830 w 36830"/>
                  <a:gd name="T12" fmla="*/ 22305 h 22305"/>
                </a:gdLst>
                <a:ahLst/>
                <a:cxnLst>
                  <a:cxn ang="T6">
                    <a:pos x="T0" y="T1"/>
                  </a:cxn>
                  <a:cxn ang="T7">
                    <a:pos x="T2" y="T3"/>
                  </a:cxn>
                  <a:cxn ang="T8">
                    <a:pos x="T4" y="T5"/>
                  </a:cxn>
                </a:cxnLst>
                <a:rect l="T9" t="T10" r="T11" b="T12"/>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2484" name="Arc 131"/>
              <p:cNvSpPr>
                <a:spLocks/>
              </p:cNvSpPr>
              <p:nvPr/>
            </p:nvSpPr>
            <p:spPr bwMode="hidden">
              <a:xfrm flipH="1">
                <a:off x="3425" y="123"/>
                <a:ext cx="725" cy="903"/>
              </a:xfrm>
              <a:custGeom>
                <a:avLst/>
                <a:gdLst>
                  <a:gd name="T0" fmla="*/ 0 w 31881"/>
                  <a:gd name="T1" fmla="*/ 1 h 21600"/>
                  <a:gd name="T2" fmla="*/ 0 w 31881"/>
                  <a:gd name="T3" fmla="*/ 0 h 21600"/>
                  <a:gd name="T4" fmla="*/ 0 w 31881"/>
                  <a:gd name="T5" fmla="*/ 2 h 21600"/>
                  <a:gd name="T6" fmla="*/ 0 60000 65536"/>
                  <a:gd name="T7" fmla="*/ 0 60000 65536"/>
                  <a:gd name="T8" fmla="*/ 0 60000 65536"/>
                  <a:gd name="T9" fmla="*/ 0 w 31881"/>
                  <a:gd name="T10" fmla="*/ 0 h 21600"/>
                  <a:gd name="T11" fmla="*/ 31881 w 31881"/>
                  <a:gd name="T12" fmla="*/ 21600 h 21600"/>
                </a:gdLst>
                <a:ahLst/>
                <a:cxnLst>
                  <a:cxn ang="T6">
                    <a:pos x="T0" y="T1"/>
                  </a:cxn>
                  <a:cxn ang="T7">
                    <a:pos x="T2" y="T3"/>
                  </a:cxn>
                  <a:cxn ang="T8">
                    <a:pos x="T4" y="T5"/>
                  </a:cxn>
                </a:cxnLst>
                <a:rect l="T9" t="T10" r="T11" b="T12"/>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2485" name="Arc 132"/>
              <p:cNvSpPr>
                <a:spLocks/>
              </p:cNvSpPr>
              <p:nvPr/>
            </p:nvSpPr>
            <p:spPr bwMode="hidden">
              <a:xfrm>
                <a:off x="4199" y="502"/>
                <a:ext cx="299" cy="904"/>
              </a:xfrm>
              <a:custGeom>
                <a:avLst/>
                <a:gdLst>
                  <a:gd name="T0" fmla="*/ 0 w 31146"/>
                  <a:gd name="T1" fmla="*/ 0 h 21600"/>
                  <a:gd name="T2" fmla="*/ 0 w 31146"/>
                  <a:gd name="T3" fmla="*/ 1 h 21600"/>
                  <a:gd name="T4" fmla="*/ 0 w 31146"/>
                  <a:gd name="T5" fmla="*/ 2 h 21600"/>
                  <a:gd name="T6" fmla="*/ 0 60000 65536"/>
                  <a:gd name="T7" fmla="*/ 0 60000 65536"/>
                  <a:gd name="T8" fmla="*/ 0 60000 65536"/>
                  <a:gd name="T9" fmla="*/ 0 w 31146"/>
                  <a:gd name="T10" fmla="*/ 0 h 21600"/>
                  <a:gd name="T11" fmla="*/ 31146 w 31146"/>
                  <a:gd name="T12" fmla="*/ 21600 h 21600"/>
                </a:gdLst>
                <a:ahLst/>
                <a:cxnLst>
                  <a:cxn ang="T6">
                    <a:pos x="T0" y="T1"/>
                  </a:cxn>
                  <a:cxn ang="T7">
                    <a:pos x="T2" y="T3"/>
                  </a:cxn>
                  <a:cxn ang="T8">
                    <a:pos x="T4" y="T5"/>
                  </a:cxn>
                </a:cxnLst>
                <a:rect l="T9" t="T10" r="T11" b="T12"/>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2486" name="Freeform 133"/>
              <p:cNvSpPr>
                <a:spLocks/>
              </p:cNvSpPr>
              <p:nvPr/>
            </p:nvSpPr>
            <p:spPr bwMode="hidden">
              <a:xfrm flipH="1">
                <a:off x="3307" y="982"/>
                <a:ext cx="425" cy="597"/>
              </a:xfrm>
              <a:custGeom>
                <a:avLst/>
                <a:gdLst>
                  <a:gd name="T0" fmla="*/ 0 w 776"/>
                  <a:gd name="T1" fmla="*/ 1 h 2368"/>
                  <a:gd name="T2" fmla="*/ 39 w 776"/>
                  <a:gd name="T3" fmla="*/ 0 h 2368"/>
                  <a:gd name="T4" fmla="*/ 16 w 776"/>
                  <a:gd name="T5" fmla="*/ 3 h 2368"/>
                  <a:gd name="T6" fmla="*/ 55 w 776"/>
                  <a:gd name="T7" fmla="*/ 3 h 2368"/>
                  <a:gd name="T8" fmla="*/ 32 w 776"/>
                  <a:gd name="T9" fmla="*/ 5 h 2368"/>
                  <a:gd name="T10" fmla="*/ 63 w 776"/>
                  <a:gd name="T11" fmla="*/ 6 h 2368"/>
                  <a:gd name="T12" fmla="*/ 48 w 776"/>
                  <a:gd name="T13" fmla="*/ 7 h 2368"/>
                  <a:gd name="T14" fmla="*/ 79 w 776"/>
                  <a:gd name="T15" fmla="*/ 8 h 2368"/>
                  <a:gd name="T16" fmla="*/ 63 w 776"/>
                  <a:gd name="T17" fmla="*/ 10 h 2368"/>
                  <a:gd name="T18" fmla="*/ 87 w 776"/>
                  <a:gd name="T19" fmla="*/ 10 h 2368"/>
                  <a:gd name="T20" fmla="*/ 79 w 776"/>
                  <a:gd name="T21" fmla="*/ 12 h 2368"/>
                  <a:gd name="T22" fmla="*/ 95 w 776"/>
                  <a:gd name="T23" fmla="*/ 13 h 2368"/>
                  <a:gd name="T24" fmla="*/ 95 w 776"/>
                  <a:gd name="T25" fmla="*/ 15 h 2368"/>
                  <a:gd name="T26" fmla="*/ 111 w 776"/>
                  <a:gd name="T27" fmla="*/ 17 h 2368"/>
                  <a:gd name="T28" fmla="*/ 102 w 776"/>
                  <a:gd name="T29" fmla="*/ 19 h 2368"/>
                  <a:gd name="T30" fmla="*/ 118 w 776"/>
                  <a:gd name="T31" fmla="*/ 21 h 2368"/>
                  <a:gd name="T32" fmla="*/ 111 w 776"/>
                  <a:gd name="T33" fmla="*/ 23 h 2368"/>
                  <a:gd name="T34" fmla="*/ 118 w 776"/>
                  <a:gd name="T35" fmla="*/ 26 h 2368"/>
                  <a:gd name="T36" fmla="*/ 111 w 776"/>
                  <a:gd name="T37" fmla="*/ 27 h 2368"/>
                  <a:gd name="T38" fmla="*/ 127 w 776"/>
                  <a:gd name="T39" fmla="*/ 29 h 2368"/>
                  <a:gd name="T40" fmla="*/ 118 w 776"/>
                  <a:gd name="T41" fmla="*/ 32 h 2368"/>
                  <a:gd name="T42" fmla="*/ 127 w 776"/>
                  <a:gd name="T43" fmla="*/ 35 h 2368"/>
                  <a:gd name="T44" fmla="*/ 118 w 776"/>
                  <a:gd name="T45" fmla="*/ 36 h 2368"/>
                  <a:gd name="T46" fmla="*/ 12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487" name="Freeform 134"/>
              <p:cNvSpPr>
                <a:spLocks/>
              </p:cNvSpPr>
              <p:nvPr/>
            </p:nvSpPr>
            <p:spPr bwMode="hidden">
              <a:xfrm flipH="1">
                <a:off x="3507" y="350"/>
                <a:ext cx="273" cy="598"/>
              </a:xfrm>
              <a:custGeom>
                <a:avLst/>
                <a:gdLst>
                  <a:gd name="T0" fmla="*/ 0 w 776"/>
                  <a:gd name="T1" fmla="*/ 1 h 2368"/>
                  <a:gd name="T2" fmla="*/ 11 w 776"/>
                  <a:gd name="T3" fmla="*/ 0 h 2368"/>
                  <a:gd name="T4" fmla="*/ 4 w 776"/>
                  <a:gd name="T5" fmla="*/ 3 h 2368"/>
                  <a:gd name="T6" fmla="*/ 15 w 776"/>
                  <a:gd name="T7" fmla="*/ 3 h 2368"/>
                  <a:gd name="T8" fmla="*/ 8 w 776"/>
                  <a:gd name="T9" fmla="*/ 5 h 2368"/>
                  <a:gd name="T10" fmla="*/ 17 w 776"/>
                  <a:gd name="T11" fmla="*/ 6 h 2368"/>
                  <a:gd name="T12" fmla="*/ 13 w 776"/>
                  <a:gd name="T13" fmla="*/ 7 h 2368"/>
                  <a:gd name="T14" fmla="*/ 21 w 776"/>
                  <a:gd name="T15" fmla="*/ 8 h 2368"/>
                  <a:gd name="T16" fmla="*/ 17 w 776"/>
                  <a:gd name="T17" fmla="*/ 10 h 2368"/>
                  <a:gd name="T18" fmla="*/ 23 w 776"/>
                  <a:gd name="T19" fmla="*/ 10 h 2368"/>
                  <a:gd name="T20" fmla="*/ 21 w 776"/>
                  <a:gd name="T21" fmla="*/ 12 h 2368"/>
                  <a:gd name="T22" fmla="*/ 25 w 776"/>
                  <a:gd name="T23" fmla="*/ 13 h 2368"/>
                  <a:gd name="T24" fmla="*/ 25 w 776"/>
                  <a:gd name="T25" fmla="*/ 15 h 2368"/>
                  <a:gd name="T26" fmla="*/ 29 w 776"/>
                  <a:gd name="T27" fmla="*/ 17 h 2368"/>
                  <a:gd name="T28" fmla="*/ 27 w 776"/>
                  <a:gd name="T29" fmla="*/ 20 h 2368"/>
                  <a:gd name="T30" fmla="*/ 31 w 776"/>
                  <a:gd name="T31" fmla="*/ 21 h 2368"/>
                  <a:gd name="T32" fmla="*/ 29 w 776"/>
                  <a:gd name="T33" fmla="*/ 23 h 2368"/>
                  <a:gd name="T34" fmla="*/ 31 w 776"/>
                  <a:gd name="T35" fmla="*/ 26 h 2368"/>
                  <a:gd name="T36" fmla="*/ 29 w 776"/>
                  <a:gd name="T37" fmla="*/ 27 h 2368"/>
                  <a:gd name="T38" fmla="*/ 33 w 776"/>
                  <a:gd name="T39" fmla="*/ 30 h 2368"/>
                  <a:gd name="T40" fmla="*/ 31 w 776"/>
                  <a:gd name="T41" fmla="*/ 32 h 2368"/>
                  <a:gd name="T42" fmla="*/ 33 w 776"/>
                  <a:gd name="T43" fmla="*/ 35 h 2368"/>
                  <a:gd name="T44" fmla="*/ 31 w 776"/>
                  <a:gd name="T45" fmla="*/ 36 h 2368"/>
                  <a:gd name="T46" fmla="*/ 33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488" name="Freeform 135"/>
              <p:cNvSpPr>
                <a:spLocks/>
              </p:cNvSpPr>
              <p:nvPr/>
            </p:nvSpPr>
            <p:spPr bwMode="hidden">
              <a:xfrm flipH="1">
                <a:off x="3821" y="172"/>
                <a:ext cx="164" cy="597"/>
              </a:xfrm>
              <a:custGeom>
                <a:avLst/>
                <a:gdLst>
                  <a:gd name="T0" fmla="*/ 0 w 776"/>
                  <a:gd name="T1" fmla="*/ 1 h 2368"/>
                  <a:gd name="T2" fmla="*/ 2 w 776"/>
                  <a:gd name="T3" fmla="*/ 0 h 2368"/>
                  <a:gd name="T4" fmla="*/ 1 w 776"/>
                  <a:gd name="T5" fmla="*/ 3 h 2368"/>
                  <a:gd name="T6" fmla="*/ 3 w 776"/>
                  <a:gd name="T7" fmla="*/ 3 h 2368"/>
                  <a:gd name="T8" fmla="*/ 2 w 776"/>
                  <a:gd name="T9" fmla="*/ 5 h 2368"/>
                  <a:gd name="T10" fmla="*/ 4 w 776"/>
                  <a:gd name="T11" fmla="*/ 6 h 2368"/>
                  <a:gd name="T12" fmla="*/ 3 w 776"/>
                  <a:gd name="T13" fmla="*/ 7 h 2368"/>
                  <a:gd name="T14" fmla="*/ 4 w 776"/>
                  <a:gd name="T15" fmla="*/ 8 h 2368"/>
                  <a:gd name="T16" fmla="*/ 4 w 776"/>
                  <a:gd name="T17" fmla="*/ 10 h 2368"/>
                  <a:gd name="T18" fmla="*/ 5 w 776"/>
                  <a:gd name="T19" fmla="*/ 10 h 2368"/>
                  <a:gd name="T20" fmla="*/ 4 w 776"/>
                  <a:gd name="T21" fmla="*/ 12 h 2368"/>
                  <a:gd name="T22" fmla="*/ 5 w 776"/>
                  <a:gd name="T23" fmla="*/ 13 h 2368"/>
                  <a:gd name="T24" fmla="*/ 5 w 776"/>
                  <a:gd name="T25" fmla="*/ 15 h 2368"/>
                  <a:gd name="T26" fmla="*/ 6 w 776"/>
                  <a:gd name="T27" fmla="*/ 17 h 2368"/>
                  <a:gd name="T28" fmla="*/ 6 w 776"/>
                  <a:gd name="T29" fmla="*/ 19 h 2368"/>
                  <a:gd name="T30" fmla="*/ 7 w 776"/>
                  <a:gd name="T31" fmla="*/ 21 h 2368"/>
                  <a:gd name="T32" fmla="*/ 6 w 776"/>
                  <a:gd name="T33" fmla="*/ 23 h 2368"/>
                  <a:gd name="T34" fmla="*/ 7 w 776"/>
                  <a:gd name="T35" fmla="*/ 26 h 2368"/>
                  <a:gd name="T36" fmla="*/ 6 w 776"/>
                  <a:gd name="T37" fmla="*/ 27 h 2368"/>
                  <a:gd name="T38" fmla="*/ 7 w 776"/>
                  <a:gd name="T39" fmla="*/ 29 h 2368"/>
                  <a:gd name="T40" fmla="*/ 7 w 776"/>
                  <a:gd name="T41" fmla="*/ 32 h 2368"/>
                  <a:gd name="T42" fmla="*/ 7 w 776"/>
                  <a:gd name="T43" fmla="*/ 35 h 2368"/>
                  <a:gd name="T44" fmla="*/ 7 w 776"/>
                  <a:gd name="T45" fmla="*/ 36 h 2368"/>
                  <a:gd name="T46" fmla="*/ 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489" name="Freeform 136"/>
              <p:cNvSpPr>
                <a:spLocks/>
              </p:cNvSpPr>
              <p:nvPr/>
            </p:nvSpPr>
            <p:spPr bwMode="hidden">
              <a:xfrm>
                <a:off x="4841" y="894"/>
                <a:ext cx="395" cy="628"/>
              </a:xfrm>
              <a:custGeom>
                <a:avLst/>
                <a:gdLst>
                  <a:gd name="T0" fmla="*/ 0 w 776"/>
                  <a:gd name="T1" fmla="*/ 1 h 2368"/>
                  <a:gd name="T2" fmla="*/ 32 w 776"/>
                  <a:gd name="T3" fmla="*/ 0 h 2368"/>
                  <a:gd name="T4" fmla="*/ 13 w 776"/>
                  <a:gd name="T5" fmla="*/ 3 h 2368"/>
                  <a:gd name="T6" fmla="*/ 44 w 776"/>
                  <a:gd name="T7" fmla="*/ 3 h 2368"/>
                  <a:gd name="T8" fmla="*/ 25 w 776"/>
                  <a:gd name="T9" fmla="*/ 6 h 2368"/>
                  <a:gd name="T10" fmla="*/ 50 w 776"/>
                  <a:gd name="T11" fmla="*/ 7 h 2368"/>
                  <a:gd name="T12" fmla="*/ 38 w 776"/>
                  <a:gd name="T13" fmla="*/ 8 h 2368"/>
                  <a:gd name="T14" fmla="*/ 63 w 776"/>
                  <a:gd name="T15" fmla="*/ 9 h 2368"/>
                  <a:gd name="T16" fmla="*/ 50 w 776"/>
                  <a:gd name="T17" fmla="*/ 11 h 2368"/>
                  <a:gd name="T18" fmla="*/ 70 w 776"/>
                  <a:gd name="T19" fmla="*/ 12 h 2368"/>
                  <a:gd name="T20" fmla="*/ 63 w 776"/>
                  <a:gd name="T21" fmla="*/ 14 h 2368"/>
                  <a:gd name="T22" fmla="*/ 76 w 776"/>
                  <a:gd name="T23" fmla="*/ 16 h 2368"/>
                  <a:gd name="T24" fmla="*/ 76 w 776"/>
                  <a:gd name="T25" fmla="*/ 17 h 2368"/>
                  <a:gd name="T26" fmla="*/ 89 w 776"/>
                  <a:gd name="T27" fmla="*/ 20 h 2368"/>
                  <a:gd name="T28" fmla="*/ 82 w 776"/>
                  <a:gd name="T29" fmla="*/ 23 h 2368"/>
                  <a:gd name="T30" fmla="*/ 95 w 776"/>
                  <a:gd name="T31" fmla="*/ 24 h 2368"/>
                  <a:gd name="T32" fmla="*/ 89 w 776"/>
                  <a:gd name="T33" fmla="*/ 27 h 2368"/>
                  <a:gd name="T34" fmla="*/ 95 w 776"/>
                  <a:gd name="T35" fmla="*/ 30 h 2368"/>
                  <a:gd name="T36" fmla="*/ 89 w 776"/>
                  <a:gd name="T37" fmla="*/ 32 h 2368"/>
                  <a:gd name="T38" fmla="*/ 101 w 776"/>
                  <a:gd name="T39" fmla="*/ 34 h 2368"/>
                  <a:gd name="T40" fmla="*/ 95 w 776"/>
                  <a:gd name="T41" fmla="*/ 37 h 2368"/>
                  <a:gd name="T42" fmla="*/ 101 w 776"/>
                  <a:gd name="T43" fmla="*/ 41 h 2368"/>
                  <a:gd name="T44" fmla="*/ 95 w 776"/>
                  <a:gd name="T45" fmla="*/ 41 h 2368"/>
                  <a:gd name="T46" fmla="*/ 101 w 776"/>
                  <a:gd name="T47" fmla="*/ 4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490" name="Freeform 137"/>
              <p:cNvSpPr>
                <a:spLocks/>
              </p:cNvSpPr>
              <p:nvPr/>
            </p:nvSpPr>
            <p:spPr bwMode="hidden">
              <a:xfrm>
                <a:off x="4636" y="576"/>
                <a:ext cx="595" cy="419"/>
              </a:xfrm>
              <a:custGeom>
                <a:avLst/>
                <a:gdLst>
                  <a:gd name="T0" fmla="*/ 0 w 776"/>
                  <a:gd name="T1" fmla="*/ 0 h 2368"/>
                  <a:gd name="T2" fmla="*/ 108 w 776"/>
                  <a:gd name="T3" fmla="*/ 0 h 2368"/>
                  <a:gd name="T4" fmla="*/ 44 w 776"/>
                  <a:gd name="T5" fmla="*/ 1 h 2368"/>
                  <a:gd name="T6" fmla="*/ 152 w 776"/>
                  <a:gd name="T7" fmla="*/ 1 h 2368"/>
                  <a:gd name="T8" fmla="*/ 87 w 776"/>
                  <a:gd name="T9" fmla="*/ 2 h 2368"/>
                  <a:gd name="T10" fmla="*/ 173 w 776"/>
                  <a:gd name="T11" fmla="*/ 2 h 2368"/>
                  <a:gd name="T12" fmla="*/ 130 w 776"/>
                  <a:gd name="T13" fmla="*/ 2 h 2368"/>
                  <a:gd name="T14" fmla="*/ 216 w 776"/>
                  <a:gd name="T15" fmla="*/ 3 h 2368"/>
                  <a:gd name="T16" fmla="*/ 173 w 776"/>
                  <a:gd name="T17" fmla="*/ 3 h 2368"/>
                  <a:gd name="T18" fmla="*/ 238 w 776"/>
                  <a:gd name="T19" fmla="*/ 4 h 2368"/>
                  <a:gd name="T20" fmla="*/ 216 w 776"/>
                  <a:gd name="T21" fmla="*/ 4 h 2368"/>
                  <a:gd name="T22" fmla="*/ 260 w 776"/>
                  <a:gd name="T23" fmla="*/ 5 h 2368"/>
                  <a:gd name="T24" fmla="*/ 260 w 776"/>
                  <a:gd name="T25" fmla="*/ 5 h 2368"/>
                  <a:gd name="T26" fmla="*/ 303 w 776"/>
                  <a:gd name="T27" fmla="*/ 6 h 2368"/>
                  <a:gd name="T28" fmla="*/ 281 w 776"/>
                  <a:gd name="T29" fmla="*/ 7 h 2368"/>
                  <a:gd name="T30" fmla="*/ 324 w 776"/>
                  <a:gd name="T31" fmla="*/ 7 h 2368"/>
                  <a:gd name="T32" fmla="*/ 303 w 776"/>
                  <a:gd name="T33" fmla="*/ 8 h 2368"/>
                  <a:gd name="T34" fmla="*/ 324 w 776"/>
                  <a:gd name="T35" fmla="*/ 9 h 2368"/>
                  <a:gd name="T36" fmla="*/ 303 w 776"/>
                  <a:gd name="T37" fmla="*/ 9 h 2368"/>
                  <a:gd name="T38" fmla="*/ 347 w 776"/>
                  <a:gd name="T39" fmla="*/ 10 h 2368"/>
                  <a:gd name="T40" fmla="*/ 324 w 776"/>
                  <a:gd name="T41" fmla="*/ 11 h 2368"/>
                  <a:gd name="T42" fmla="*/ 347 w 776"/>
                  <a:gd name="T43" fmla="*/ 12 h 2368"/>
                  <a:gd name="T44" fmla="*/ 324 w 776"/>
                  <a:gd name="T45" fmla="*/ 12 h 2368"/>
                  <a:gd name="T46" fmla="*/ 347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491" name="Freeform 138"/>
              <p:cNvSpPr>
                <a:spLocks/>
              </p:cNvSpPr>
              <p:nvPr/>
            </p:nvSpPr>
            <p:spPr bwMode="hidden">
              <a:xfrm>
                <a:off x="4658" y="132"/>
                <a:ext cx="260" cy="562"/>
              </a:xfrm>
              <a:custGeom>
                <a:avLst/>
                <a:gdLst>
                  <a:gd name="T0" fmla="*/ 0 w 776"/>
                  <a:gd name="T1" fmla="*/ 1 h 2368"/>
                  <a:gd name="T2" fmla="*/ 9 w 776"/>
                  <a:gd name="T3" fmla="*/ 0 h 2368"/>
                  <a:gd name="T4" fmla="*/ 4 w 776"/>
                  <a:gd name="T5" fmla="*/ 2 h 2368"/>
                  <a:gd name="T6" fmla="*/ 13 w 776"/>
                  <a:gd name="T7" fmla="*/ 2 h 2368"/>
                  <a:gd name="T8" fmla="*/ 7 w 776"/>
                  <a:gd name="T9" fmla="*/ 4 h 2368"/>
                  <a:gd name="T10" fmla="*/ 14 w 776"/>
                  <a:gd name="T11" fmla="*/ 5 h 2368"/>
                  <a:gd name="T12" fmla="*/ 11 w 776"/>
                  <a:gd name="T13" fmla="*/ 6 h 2368"/>
                  <a:gd name="T14" fmla="*/ 18 w 776"/>
                  <a:gd name="T15" fmla="*/ 7 h 2368"/>
                  <a:gd name="T16" fmla="*/ 14 w 776"/>
                  <a:gd name="T17" fmla="*/ 8 h 2368"/>
                  <a:gd name="T18" fmla="*/ 20 w 776"/>
                  <a:gd name="T19" fmla="*/ 9 h 2368"/>
                  <a:gd name="T20" fmla="*/ 18 w 776"/>
                  <a:gd name="T21" fmla="*/ 10 h 2368"/>
                  <a:gd name="T22" fmla="*/ 22 w 776"/>
                  <a:gd name="T23" fmla="*/ 11 h 2368"/>
                  <a:gd name="T24" fmla="*/ 22 w 776"/>
                  <a:gd name="T25" fmla="*/ 12 h 2368"/>
                  <a:gd name="T26" fmla="*/ 25 w 776"/>
                  <a:gd name="T27" fmla="*/ 14 h 2368"/>
                  <a:gd name="T28" fmla="*/ 23 w 776"/>
                  <a:gd name="T29" fmla="*/ 16 h 2368"/>
                  <a:gd name="T30" fmla="*/ 27 w 776"/>
                  <a:gd name="T31" fmla="*/ 18 h 2368"/>
                  <a:gd name="T32" fmla="*/ 25 w 776"/>
                  <a:gd name="T33" fmla="*/ 19 h 2368"/>
                  <a:gd name="T34" fmla="*/ 27 w 776"/>
                  <a:gd name="T35" fmla="*/ 21 h 2368"/>
                  <a:gd name="T36" fmla="*/ 25 w 776"/>
                  <a:gd name="T37" fmla="*/ 23 h 2368"/>
                  <a:gd name="T38" fmla="*/ 29 w 776"/>
                  <a:gd name="T39" fmla="*/ 25 h 2368"/>
                  <a:gd name="T40" fmla="*/ 27 w 776"/>
                  <a:gd name="T41" fmla="*/ 27 h 2368"/>
                  <a:gd name="T42" fmla="*/ 29 w 776"/>
                  <a:gd name="T43" fmla="*/ 29 h 2368"/>
                  <a:gd name="T44" fmla="*/ 27 w 776"/>
                  <a:gd name="T45" fmla="*/ 30 h 2368"/>
                  <a:gd name="T46" fmla="*/ 29 w 776"/>
                  <a:gd name="T47" fmla="*/ 3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492" name="Freeform 139"/>
              <p:cNvSpPr>
                <a:spLocks/>
              </p:cNvSpPr>
              <p:nvPr/>
            </p:nvSpPr>
            <p:spPr bwMode="hidden">
              <a:xfrm rot="-1346631">
                <a:off x="4401" y="599"/>
                <a:ext cx="174"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7 w 776"/>
                  <a:gd name="T23" fmla="*/ 2 h 2368"/>
                  <a:gd name="T24" fmla="*/ 7 w 776"/>
                  <a:gd name="T25" fmla="*/ 3 h 2368"/>
                  <a:gd name="T26" fmla="*/ 8 w 776"/>
                  <a:gd name="T27" fmla="*/ 3 h 2368"/>
                  <a:gd name="T28" fmla="*/ 7 w 776"/>
                  <a:gd name="T29" fmla="*/ 3 h 2368"/>
                  <a:gd name="T30" fmla="*/ 8 w 776"/>
                  <a:gd name="T31" fmla="*/ 3 h 2368"/>
                  <a:gd name="T32" fmla="*/ 8 w 776"/>
                  <a:gd name="T33" fmla="*/ 4 h 2368"/>
                  <a:gd name="T34" fmla="*/ 8 w 776"/>
                  <a:gd name="T35" fmla="*/ 4 h 2368"/>
                  <a:gd name="T36" fmla="*/ 8 w 776"/>
                  <a:gd name="T37" fmla="*/ 5 h 2368"/>
                  <a:gd name="T38" fmla="*/ 9 w 776"/>
                  <a:gd name="T39" fmla="*/ 5 h 2368"/>
                  <a:gd name="T40" fmla="*/ 8 w 776"/>
                  <a:gd name="T41" fmla="*/ 5 h 2368"/>
                  <a:gd name="T42" fmla="*/ 9 w 776"/>
                  <a:gd name="T43" fmla="*/ 6 h 2368"/>
                  <a:gd name="T44" fmla="*/ 8 w 776"/>
                  <a:gd name="T45" fmla="*/ 6 h 2368"/>
                  <a:gd name="T46" fmla="*/ 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493" name="Freeform 140"/>
              <p:cNvSpPr>
                <a:spLocks/>
              </p:cNvSpPr>
              <p:nvPr/>
            </p:nvSpPr>
            <p:spPr bwMode="hidden">
              <a:xfrm rot="1346631" flipH="1">
                <a:off x="3783" y="590"/>
                <a:ext cx="173"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3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grpSp>
        <p:nvGrpSpPr>
          <p:cNvPr id="2235" name="Group 141"/>
          <p:cNvGrpSpPr>
            <a:grpSpLocks/>
          </p:cNvGrpSpPr>
          <p:nvPr/>
        </p:nvGrpSpPr>
        <p:grpSpPr bwMode="auto">
          <a:xfrm>
            <a:off x="8229600" y="0"/>
            <a:ext cx="762000" cy="1447800"/>
            <a:chOff x="3115" y="0"/>
            <a:chExt cx="2170" cy="2486"/>
          </a:xfrm>
        </p:grpSpPr>
        <p:grpSp>
          <p:nvGrpSpPr>
            <p:cNvPr id="2236" name="Group 142"/>
            <p:cNvGrpSpPr>
              <a:grpSpLocks/>
            </p:cNvGrpSpPr>
            <p:nvPr/>
          </p:nvGrpSpPr>
          <p:grpSpPr bwMode="auto">
            <a:xfrm>
              <a:off x="4080" y="1910"/>
              <a:ext cx="768" cy="576"/>
              <a:chOff x="0" y="0"/>
              <a:chExt cx="768" cy="576"/>
            </a:xfrm>
          </p:grpSpPr>
          <p:sp>
            <p:nvSpPr>
              <p:cNvPr id="2464" name="Oval 143"/>
              <p:cNvSpPr>
                <a:spLocks noChangeArrowheads="1"/>
              </p:cNvSpPr>
              <p:nvPr/>
            </p:nvSpPr>
            <p:spPr bwMode="hidden">
              <a:xfrm>
                <a:off x="0" y="0"/>
                <a:ext cx="768" cy="576"/>
              </a:xfrm>
              <a:prstGeom prst="ellipse">
                <a:avLst/>
              </a:prstGeom>
              <a:gradFill rotWithShape="1">
                <a:gsLst>
                  <a:gs pos="0">
                    <a:srgbClr val="760076"/>
                  </a:gs>
                  <a:gs pos="100000">
                    <a:srgbClr val="FF00FF"/>
                  </a:gs>
                </a:gsLst>
                <a:path path="shape">
                  <a:fillToRect l="50000" t="50000" r="50000" b="50000"/>
                </a:path>
              </a:gradFill>
              <a:ln w="9525">
                <a:noFill/>
                <a:round/>
                <a:headEnd/>
                <a:tailEnd/>
              </a:ln>
            </p:spPr>
            <p:txBody>
              <a:bodyPr wrap="none" anchor="ctr"/>
              <a:lstStyle/>
              <a:p>
                <a:endParaRPr lang="en-US"/>
              </a:p>
            </p:txBody>
          </p:sp>
          <p:sp>
            <p:nvSpPr>
              <p:cNvPr id="2465" name="Oval 144"/>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237" name="Group 145"/>
            <p:cNvGrpSpPr>
              <a:grpSpLocks/>
            </p:cNvGrpSpPr>
            <p:nvPr/>
          </p:nvGrpSpPr>
          <p:grpSpPr bwMode="auto">
            <a:xfrm>
              <a:off x="4257" y="1103"/>
              <a:ext cx="768" cy="576"/>
              <a:chOff x="0" y="0"/>
              <a:chExt cx="768" cy="576"/>
            </a:xfrm>
          </p:grpSpPr>
          <p:sp>
            <p:nvSpPr>
              <p:cNvPr id="2462" name="Oval 146"/>
              <p:cNvSpPr>
                <a:spLocks noChangeArrowheads="1"/>
              </p:cNvSpPr>
              <p:nvPr/>
            </p:nvSpPr>
            <p:spPr bwMode="hidden">
              <a:xfrm>
                <a:off x="0" y="0"/>
                <a:ext cx="768" cy="576"/>
              </a:xfrm>
              <a:prstGeom prst="ellipse">
                <a:avLst/>
              </a:prstGeom>
              <a:gradFill rotWithShape="0">
                <a:gsLst>
                  <a:gs pos="0">
                    <a:schemeClr val="bg1"/>
                  </a:gs>
                  <a:gs pos="100000">
                    <a:srgbClr val="00FF00"/>
                  </a:gs>
                </a:gsLst>
                <a:path path="shape">
                  <a:fillToRect l="50000" t="50000" r="50000" b="50000"/>
                </a:path>
              </a:gradFill>
              <a:ln w="9525">
                <a:noFill/>
                <a:round/>
                <a:headEnd/>
                <a:tailEnd/>
              </a:ln>
            </p:spPr>
            <p:txBody>
              <a:bodyPr wrap="none" anchor="ctr"/>
              <a:lstStyle/>
              <a:p>
                <a:endParaRPr lang="en-US"/>
              </a:p>
            </p:txBody>
          </p:sp>
          <p:sp>
            <p:nvSpPr>
              <p:cNvPr id="2463" name="Oval 147"/>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238" name="Group 148"/>
            <p:cNvGrpSpPr>
              <a:grpSpLocks/>
            </p:cNvGrpSpPr>
            <p:nvPr/>
          </p:nvGrpSpPr>
          <p:grpSpPr bwMode="auto">
            <a:xfrm>
              <a:off x="3134" y="0"/>
              <a:ext cx="768" cy="576"/>
              <a:chOff x="0" y="0"/>
              <a:chExt cx="768" cy="576"/>
            </a:xfrm>
          </p:grpSpPr>
          <p:sp>
            <p:nvSpPr>
              <p:cNvPr id="2460" name="Oval 149"/>
              <p:cNvSpPr>
                <a:spLocks noChangeArrowheads="1"/>
              </p:cNvSpPr>
              <p:nvPr/>
            </p:nvSpPr>
            <p:spPr bwMode="hidden">
              <a:xfrm>
                <a:off x="0" y="0"/>
                <a:ext cx="768" cy="576"/>
              </a:xfrm>
              <a:prstGeom prst="ellipse">
                <a:avLst/>
              </a:prstGeom>
              <a:gradFill rotWithShape="0">
                <a:gsLst>
                  <a:gs pos="0">
                    <a:schemeClr val="bg1"/>
                  </a:gs>
                  <a:gs pos="100000">
                    <a:srgbClr val="0000FF"/>
                  </a:gs>
                </a:gsLst>
                <a:path path="shape">
                  <a:fillToRect l="50000" t="50000" r="50000" b="50000"/>
                </a:path>
              </a:gradFill>
              <a:ln w="9525">
                <a:noFill/>
                <a:round/>
                <a:headEnd/>
                <a:tailEnd/>
              </a:ln>
            </p:spPr>
            <p:txBody>
              <a:bodyPr wrap="none" anchor="ctr"/>
              <a:lstStyle/>
              <a:p>
                <a:endParaRPr lang="en-US"/>
              </a:p>
            </p:txBody>
          </p:sp>
          <p:sp>
            <p:nvSpPr>
              <p:cNvPr id="2461" name="Oval 150"/>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239" name="Group 151"/>
            <p:cNvGrpSpPr>
              <a:grpSpLocks/>
            </p:cNvGrpSpPr>
            <p:nvPr/>
          </p:nvGrpSpPr>
          <p:grpSpPr bwMode="auto">
            <a:xfrm>
              <a:off x="3115" y="0"/>
              <a:ext cx="2170" cy="1702"/>
              <a:chOff x="3115" y="0"/>
              <a:chExt cx="2170" cy="1702"/>
            </a:xfrm>
          </p:grpSpPr>
          <p:grpSp>
            <p:nvGrpSpPr>
              <p:cNvPr id="2240" name="Group 152"/>
              <p:cNvGrpSpPr>
                <a:grpSpLocks/>
              </p:cNvGrpSpPr>
              <p:nvPr/>
            </p:nvGrpSpPr>
            <p:grpSpPr bwMode="auto">
              <a:xfrm>
                <a:off x="3640" y="308"/>
                <a:ext cx="1145" cy="844"/>
                <a:chOff x="1265" y="814"/>
                <a:chExt cx="2919" cy="2151"/>
              </a:xfrm>
            </p:grpSpPr>
            <p:sp>
              <p:nvSpPr>
                <p:cNvPr id="2458" name="Oval 153"/>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endParaRPr lang="en-US"/>
                </a:p>
              </p:txBody>
            </p:sp>
            <p:sp>
              <p:nvSpPr>
                <p:cNvPr id="2459" name="Oval 154"/>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241" name="Group 155"/>
              <p:cNvGrpSpPr>
                <a:grpSpLocks/>
              </p:cNvGrpSpPr>
              <p:nvPr/>
            </p:nvGrpSpPr>
            <p:grpSpPr bwMode="auto">
              <a:xfrm>
                <a:off x="3115" y="0"/>
                <a:ext cx="2145" cy="1702"/>
                <a:chOff x="3115" y="0"/>
                <a:chExt cx="2145" cy="1702"/>
              </a:xfrm>
            </p:grpSpPr>
            <p:grpSp>
              <p:nvGrpSpPr>
                <p:cNvPr id="2242" name="Group 156"/>
                <p:cNvGrpSpPr>
                  <a:grpSpLocks/>
                </p:cNvGrpSpPr>
                <p:nvPr/>
              </p:nvGrpSpPr>
              <p:grpSpPr bwMode="auto">
                <a:xfrm>
                  <a:off x="4505" y="589"/>
                  <a:ext cx="493" cy="912"/>
                  <a:chOff x="3471" y="1530"/>
                  <a:chExt cx="1258" cy="2327"/>
                </a:xfrm>
              </p:grpSpPr>
              <p:sp>
                <p:nvSpPr>
                  <p:cNvPr id="2456" name="Freeform 157"/>
                  <p:cNvSpPr>
                    <a:spLocks/>
                  </p:cNvSpPr>
                  <p:nvPr/>
                </p:nvSpPr>
                <p:spPr bwMode="hidden">
                  <a:xfrm rot="2711884">
                    <a:off x="2765" y="2236"/>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57" name="Freeform 158"/>
                  <p:cNvSpPr>
                    <a:spLocks/>
                  </p:cNvSpPr>
                  <p:nvPr/>
                </p:nvSpPr>
                <p:spPr bwMode="hidden">
                  <a:xfrm rot="2711884">
                    <a:off x="4021" y="3150"/>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43" name="Group 159"/>
                <p:cNvGrpSpPr>
                  <a:grpSpLocks/>
                </p:cNvGrpSpPr>
                <p:nvPr/>
              </p:nvGrpSpPr>
              <p:grpSpPr bwMode="auto">
                <a:xfrm>
                  <a:off x="4267" y="781"/>
                  <a:ext cx="966" cy="522"/>
                  <a:chOff x="2864" y="2019"/>
                  <a:chExt cx="2463" cy="1332"/>
                </a:xfrm>
              </p:grpSpPr>
              <p:sp>
                <p:nvSpPr>
                  <p:cNvPr id="2454" name="Freeform 160"/>
                  <p:cNvSpPr>
                    <a:spLocks/>
                  </p:cNvSpPr>
                  <p:nvPr/>
                </p:nvSpPr>
                <p:spPr bwMode="hidden">
                  <a:xfrm rot="2104081">
                    <a:off x="2864" y="2019"/>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55" name="Freeform 161"/>
                  <p:cNvSpPr>
                    <a:spLocks/>
                  </p:cNvSpPr>
                  <p:nvPr/>
                </p:nvSpPr>
                <p:spPr bwMode="hidden">
                  <a:xfrm rot="2104081">
                    <a:off x="4353" y="2806"/>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44" name="Group 162"/>
                <p:cNvGrpSpPr>
                  <a:grpSpLocks/>
                </p:cNvGrpSpPr>
                <p:nvPr/>
              </p:nvGrpSpPr>
              <p:grpSpPr bwMode="auto">
                <a:xfrm>
                  <a:off x="4280" y="707"/>
                  <a:ext cx="971" cy="417"/>
                  <a:chOff x="2897" y="1832"/>
                  <a:chExt cx="2477" cy="1064"/>
                </a:xfrm>
              </p:grpSpPr>
              <p:sp>
                <p:nvSpPr>
                  <p:cNvPr id="2452" name="Freeform 163"/>
                  <p:cNvSpPr>
                    <a:spLocks/>
                  </p:cNvSpPr>
                  <p:nvPr/>
                </p:nvSpPr>
                <p:spPr bwMode="hidden">
                  <a:xfrm rot="1582915">
                    <a:off x="2897" y="1832"/>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53" name="Freeform 164"/>
                  <p:cNvSpPr>
                    <a:spLocks/>
                  </p:cNvSpPr>
                  <p:nvPr/>
                </p:nvSpPr>
                <p:spPr bwMode="hidden">
                  <a:xfrm rot="1582915">
                    <a:off x="4442" y="2420"/>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45" name="Group 165"/>
                <p:cNvGrpSpPr>
                  <a:grpSpLocks/>
                </p:cNvGrpSpPr>
                <p:nvPr/>
              </p:nvGrpSpPr>
              <p:grpSpPr bwMode="auto">
                <a:xfrm>
                  <a:off x="4291" y="630"/>
                  <a:ext cx="969" cy="364"/>
                  <a:chOff x="2924" y="1636"/>
                  <a:chExt cx="2472" cy="927"/>
                </a:xfrm>
              </p:grpSpPr>
              <p:sp>
                <p:nvSpPr>
                  <p:cNvPr id="2450" name="Freeform 166"/>
                  <p:cNvSpPr>
                    <a:spLocks/>
                  </p:cNvSpPr>
                  <p:nvPr/>
                </p:nvSpPr>
                <p:spPr bwMode="hidden">
                  <a:xfrm rot="1080363">
                    <a:off x="2924" y="1636"/>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51" name="Freeform 167"/>
                  <p:cNvSpPr>
                    <a:spLocks/>
                  </p:cNvSpPr>
                  <p:nvPr/>
                </p:nvSpPr>
                <p:spPr bwMode="hidden">
                  <a:xfrm rot="1080363">
                    <a:off x="4495" y="2037"/>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46" name="Group 168"/>
                <p:cNvGrpSpPr>
                  <a:grpSpLocks/>
                </p:cNvGrpSpPr>
                <p:nvPr/>
              </p:nvGrpSpPr>
              <p:grpSpPr bwMode="auto">
                <a:xfrm>
                  <a:off x="4304" y="543"/>
                  <a:ext cx="918" cy="258"/>
                  <a:chOff x="2958" y="1414"/>
                  <a:chExt cx="2342" cy="657"/>
                </a:xfrm>
              </p:grpSpPr>
              <p:sp>
                <p:nvSpPr>
                  <p:cNvPr id="2448" name="Freeform 169"/>
                  <p:cNvSpPr>
                    <a:spLocks/>
                  </p:cNvSpPr>
                  <p:nvPr/>
                </p:nvSpPr>
                <p:spPr bwMode="hidden">
                  <a:xfrm rot="463793">
                    <a:off x="2958" y="1414"/>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49" name="Freeform 170"/>
                  <p:cNvSpPr>
                    <a:spLocks/>
                  </p:cNvSpPr>
                  <p:nvPr/>
                </p:nvSpPr>
                <p:spPr bwMode="hidden">
                  <a:xfrm rot="463793">
                    <a:off x="4470" y="1582"/>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49" name="Group 171"/>
                <p:cNvGrpSpPr>
                  <a:grpSpLocks/>
                </p:cNvGrpSpPr>
                <p:nvPr/>
              </p:nvGrpSpPr>
              <p:grpSpPr bwMode="auto">
                <a:xfrm>
                  <a:off x="4314" y="487"/>
                  <a:ext cx="843" cy="134"/>
                  <a:chOff x="2983" y="1269"/>
                  <a:chExt cx="2150" cy="343"/>
                </a:xfrm>
              </p:grpSpPr>
              <p:sp>
                <p:nvSpPr>
                  <p:cNvPr id="2446" name="Freeform 172"/>
                  <p:cNvSpPr>
                    <a:spLocks/>
                  </p:cNvSpPr>
                  <p:nvPr/>
                </p:nvSpPr>
                <p:spPr bwMode="hidden">
                  <a:xfrm rot="-84182">
                    <a:off x="2983" y="1289"/>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47" name="Freeform 173"/>
                  <p:cNvSpPr>
                    <a:spLocks/>
                  </p:cNvSpPr>
                  <p:nvPr/>
                </p:nvSpPr>
                <p:spPr bwMode="hidden">
                  <a:xfrm rot="-84182">
                    <a:off x="4379" y="1269"/>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50" name="Group 174"/>
                <p:cNvGrpSpPr>
                  <a:grpSpLocks/>
                </p:cNvGrpSpPr>
                <p:nvPr/>
              </p:nvGrpSpPr>
              <p:grpSpPr bwMode="auto">
                <a:xfrm>
                  <a:off x="4296" y="349"/>
                  <a:ext cx="737" cy="167"/>
                  <a:chOff x="2938" y="917"/>
                  <a:chExt cx="1879" cy="427"/>
                </a:xfrm>
              </p:grpSpPr>
              <p:sp>
                <p:nvSpPr>
                  <p:cNvPr id="2444" name="Freeform 175"/>
                  <p:cNvSpPr>
                    <a:spLocks/>
                  </p:cNvSpPr>
                  <p:nvPr/>
                </p:nvSpPr>
                <p:spPr bwMode="hidden">
                  <a:xfrm rot="-802576">
                    <a:off x="2938" y="1129"/>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45" name="Freeform 176"/>
                  <p:cNvSpPr>
                    <a:spLocks/>
                  </p:cNvSpPr>
                  <p:nvPr/>
                </p:nvSpPr>
                <p:spPr bwMode="hidden">
                  <a:xfrm rot="-802576">
                    <a:off x="4155" y="917"/>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251" name="Group 177"/>
                <p:cNvGrpSpPr>
                  <a:grpSpLocks/>
                </p:cNvGrpSpPr>
                <p:nvPr/>
              </p:nvGrpSpPr>
              <p:grpSpPr bwMode="auto">
                <a:xfrm>
                  <a:off x="3394" y="637"/>
                  <a:ext cx="493" cy="912"/>
                  <a:chOff x="637" y="1653"/>
                  <a:chExt cx="1257" cy="2326"/>
                </a:xfrm>
              </p:grpSpPr>
              <p:sp>
                <p:nvSpPr>
                  <p:cNvPr id="2442" name="Freeform 178"/>
                  <p:cNvSpPr>
                    <a:spLocks/>
                  </p:cNvSpPr>
                  <p:nvPr/>
                </p:nvSpPr>
                <p:spPr bwMode="hidden">
                  <a:xfrm rot="18888116" flipH="1">
                    <a:off x="876" y="2359"/>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43" name="Freeform 179"/>
                  <p:cNvSpPr>
                    <a:spLocks/>
                  </p:cNvSpPr>
                  <p:nvPr/>
                </p:nvSpPr>
                <p:spPr bwMode="hidden">
                  <a:xfrm rot="18888116" flipH="1">
                    <a:off x="419" y="327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52" name="Group 180"/>
                <p:cNvGrpSpPr>
                  <a:grpSpLocks/>
                </p:cNvGrpSpPr>
                <p:nvPr/>
              </p:nvGrpSpPr>
              <p:grpSpPr bwMode="auto">
                <a:xfrm>
                  <a:off x="3142" y="850"/>
                  <a:ext cx="966" cy="522"/>
                  <a:chOff x="-5" y="2196"/>
                  <a:chExt cx="2463" cy="1332"/>
                </a:xfrm>
              </p:grpSpPr>
              <p:sp>
                <p:nvSpPr>
                  <p:cNvPr id="2440" name="Freeform 181"/>
                  <p:cNvSpPr>
                    <a:spLocks/>
                  </p:cNvSpPr>
                  <p:nvPr/>
                </p:nvSpPr>
                <p:spPr bwMode="hidden">
                  <a:xfrm rot="19495919" flipH="1">
                    <a:off x="644" y="2196"/>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41" name="Freeform 182"/>
                  <p:cNvSpPr>
                    <a:spLocks/>
                  </p:cNvSpPr>
                  <p:nvPr/>
                </p:nvSpPr>
                <p:spPr bwMode="hidden">
                  <a:xfrm rot="19495919" flipH="1">
                    <a:off x="-5" y="2983"/>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253" name="Group 183"/>
                <p:cNvGrpSpPr>
                  <a:grpSpLocks/>
                </p:cNvGrpSpPr>
                <p:nvPr/>
              </p:nvGrpSpPr>
              <p:grpSpPr bwMode="auto">
                <a:xfrm>
                  <a:off x="3124" y="777"/>
                  <a:ext cx="971" cy="417"/>
                  <a:chOff x="-52" y="2009"/>
                  <a:chExt cx="2477" cy="1064"/>
                </a:xfrm>
              </p:grpSpPr>
              <p:sp>
                <p:nvSpPr>
                  <p:cNvPr id="2438" name="Freeform 184"/>
                  <p:cNvSpPr>
                    <a:spLocks/>
                  </p:cNvSpPr>
                  <p:nvPr/>
                </p:nvSpPr>
                <p:spPr bwMode="hidden">
                  <a:xfrm rot="20017085" flipH="1">
                    <a:off x="689" y="2009"/>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39" name="Freeform 185"/>
                  <p:cNvSpPr>
                    <a:spLocks/>
                  </p:cNvSpPr>
                  <p:nvPr/>
                </p:nvSpPr>
                <p:spPr bwMode="hidden">
                  <a:xfrm rot="20017085" flipH="1">
                    <a:off x="-52" y="2597"/>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4" name="Group 186"/>
                <p:cNvGrpSpPr>
                  <a:grpSpLocks/>
                </p:cNvGrpSpPr>
                <p:nvPr/>
              </p:nvGrpSpPr>
              <p:grpSpPr bwMode="auto">
                <a:xfrm>
                  <a:off x="3115" y="700"/>
                  <a:ext cx="969" cy="363"/>
                  <a:chOff x="-74" y="1813"/>
                  <a:chExt cx="2472" cy="927"/>
                </a:xfrm>
              </p:grpSpPr>
              <p:sp>
                <p:nvSpPr>
                  <p:cNvPr id="2436" name="Freeform 187"/>
                  <p:cNvSpPr>
                    <a:spLocks/>
                  </p:cNvSpPr>
                  <p:nvPr/>
                </p:nvSpPr>
                <p:spPr bwMode="hidden">
                  <a:xfrm rot="20519637" flipH="1">
                    <a:off x="721" y="1813"/>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37" name="Freeform 188"/>
                  <p:cNvSpPr>
                    <a:spLocks/>
                  </p:cNvSpPr>
                  <p:nvPr/>
                </p:nvSpPr>
                <p:spPr bwMode="hidden">
                  <a:xfrm rot="20519637" flipH="1">
                    <a:off x="-74" y="2214"/>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5" name="Group 189"/>
                <p:cNvGrpSpPr>
                  <a:grpSpLocks/>
                </p:cNvGrpSpPr>
                <p:nvPr/>
              </p:nvGrpSpPr>
              <p:grpSpPr bwMode="auto">
                <a:xfrm>
                  <a:off x="3153" y="613"/>
                  <a:ext cx="918" cy="257"/>
                  <a:chOff x="22" y="1591"/>
                  <a:chExt cx="2342" cy="657"/>
                </a:xfrm>
              </p:grpSpPr>
              <p:sp>
                <p:nvSpPr>
                  <p:cNvPr id="2434" name="Freeform 190"/>
                  <p:cNvSpPr>
                    <a:spLocks/>
                  </p:cNvSpPr>
                  <p:nvPr/>
                </p:nvSpPr>
                <p:spPr bwMode="hidden">
                  <a:xfrm rot="21136207" flipH="1">
                    <a:off x="819" y="1591"/>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35" name="Freeform 191"/>
                  <p:cNvSpPr>
                    <a:spLocks/>
                  </p:cNvSpPr>
                  <p:nvPr/>
                </p:nvSpPr>
                <p:spPr bwMode="hidden">
                  <a:xfrm rot="21136207" flipH="1">
                    <a:off x="22" y="1759"/>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6" name="Group 192"/>
                <p:cNvGrpSpPr>
                  <a:grpSpLocks/>
                </p:cNvGrpSpPr>
                <p:nvPr/>
              </p:nvGrpSpPr>
              <p:grpSpPr bwMode="auto">
                <a:xfrm>
                  <a:off x="3218" y="556"/>
                  <a:ext cx="843" cy="134"/>
                  <a:chOff x="189" y="1446"/>
                  <a:chExt cx="2150" cy="343"/>
                </a:xfrm>
              </p:grpSpPr>
              <p:sp>
                <p:nvSpPr>
                  <p:cNvPr id="2432" name="Freeform 193"/>
                  <p:cNvSpPr>
                    <a:spLocks/>
                  </p:cNvSpPr>
                  <p:nvPr/>
                </p:nvSpPr>
                <p:spPr bwMode="hidden">
                  <a:xfrm rot="84182" flipH="1">
                    <a:off x="935" y="1466"/>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33" name="Freeform 194"/>
                  <p:cNvSpPr>
                    <a:spLocks/>
                  </p:cNvSpPr>
                  <p:nvPr/>
                </p:nvSpPr>
                <p:spPr bwMode="hidden">
                  <a:xfrm rot="84182" flipH="1">
                    <a:off x="189" y="1446"/>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7" name="Group 195"/>
                <p:cNvGrpSpPr>
                  <a:grpSpLocks/>
                </p:cNvGrpSpPr>
                <p:nvPr/>
              </p:nvGrpSpPr>
              <p:grpSpPr bwMode="auto">
                <a:xfrm>
                  <a:off x="3342" y="418"/>
                  <a:ext cx="737" cy="167"/>
                  <a:chOff x="505" y="1094"/>
                  <a:chExt cx="1879" cy="427"/>
                </a:xfrm>
              </p:grpSpPr>
              <p:sp>
                <p:nvSpPr>
                  <p:cNvPr id="2430" name="Freeform 196"/>
                  <p:cNvSpPr>
                    <a:spLocks/>
                  </p:cNvSpPr>
                  <p:nvPr/>
                </p:nvSpPr>
                <p:spPr bwMode="hidden">
                  <a:xfrm rot="802576" flipH="1">
                    <a:off x="1151" y="1306"/>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31" name="Freeform 197"/>
                  <p:cNvSpPr>
                    <a:spLocks/>
                  </p:cNvSpPr>
                  <p:nvPr/>
                </p:nvSpPr>
                <p:spPr bwMode="hidden">
                  <a:xfrm rot="802576" flipH="1">
                    <a:off x="505" y="1094"/>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8" name="Group 198"/>
                <p:cNvGrpSpPr>
                  <a:grpSpLocks/>
                </p:cNvGrpSpPr>
                <p:nvPr/>
              </p:nvGrpSpPr>
              <p:grpSpPr bwMode="auto">
                <a:xfrm>
                  <a:off x="3386" y="341"/>
                  <a:ext cx="725" cy="218"/>
                  <a:chOff x="616" y="899"/>
                  <a:chExt cx="1850" cy="554"/>
                </a:xfrm>
              </p:grpSpPr>
              <p:sp>
                <p:nvSpPr>
                  <p:cNvPr id="2428" name="Freeform 199"/>
                  <p:cNvSpPr>
                    <a:spLocks/>
                  </p:cNvSpPr>
                  <p:nvPr/>
                </p:nvSpPr>
                <p:spPr bwMode="hidden">
                  <a:xfrm rot="1277471" flipH="1">
                    <a:off x="1233" y="1238"/>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29" name="Freeform 200"/>
                  <p:cNvSpPr>
                    <a:spLocks/>
                  </p:cNvSpPr>
                  <p:nvPr/>
                </p:nvSpPr>
                <p:spPr bwMode="hidden">
                  <a:xfrm rot="1277471" flipH="1">
                    <a:off x="616" y="899"/>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259" name="Group 201"/>
                <p:cNvGrpSpPr>
                  <a:grpSpLocks/>
                </p:cNvGrpSpPr>
                <p:nvPr/>
              </p:nvGrpSpPr>
              <p:grpSpPr bwMode="auto">
                <a:xfrm>
                  <a:off x="3472" y="231"/>
                  <a:ext cx="693" cy="291"/>
                  <a:chOff x="3472" y="231"/>
                  <a:chExt cx="693" cy="291"/>
                </a:xfrm>
              </p:grpSpPr>
              <p:sp>
                <p:nvSpPr>
                  <p:cNvPr id="2426" name="Freeform 202"/>
                  <p:cNvSpPr>
                    <a:spLocks/>
                  </p:cNvSpPr>
                  <p:nvPr/>
                </p:nvSpPr>
                <p:spPr bwMode="hidden">
                  <a:xfrm rot="2028410" flipH="1">
                    <a:off x="3681" y="438"/>
                    <a:ext cx="484" cy="84"/>
                  </a:xfrm>
                  <a:custGeom>
                    <a:avLst/>
                    <a:gdLst>
                      <a:gd name="T0" fmla="*/ 0 w 2736"/>
                      <a:gd name="T1" fmla="*/ 2 h 504"/>
                      <a:gd name="T2" fmla="*/ 5 w 2736"/>
                      <a:gd name="T3" fmla="*/ 1 h 504"/>
                      <a:gd name="T4" fmla="*/ 10 w 2736"/>
                      <a:gd name="T5" fmla="*/ 0 h 504"/>
                      <a:gd name="T6" fmla="*/ 15 w 2736"/>
                      <a:gd name="T7" fmla="*/ 0 h 504"/>
                      <a:gd name="T8" fmla="*/ 15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27" name="Freeform 203"/>
                  <p:cNvSpPr>
                    <a:spLocks/>
                  </p:cNvSpPr>
                  <p:nvPr/>
                </p:nvSpPr>
                <p:spPr bwMode="hidden">
                  <a:xfrm rot="2028410" flipH="1">
                    <a:off x="3472" y="231"/>
                    <a:ext cx="260" cy="132"/>
                  </a:xfrm>
                  <a:custGeom>
                    <a:avLst/>
                    <a:gdLst>
                      <a:gd name="T0" fmla="*/ 0 w 1769"/>
                      <a:gd name="T1" fmla="*/ 0 h 791"/>
                      <a:gd name="T2" fmla="*/ 1 w 1769"/>
                      <a:gd name="T3" fmla="*/ 0 h 791"/>
                      <a:gd name="T4" fmla="*/ 4 w 1769"/>
                      <a:gd name="T5" fmla="*/ 1 h 791"/>
                      <a:gd name="T6" fmla="*/ 5 w 1769"/>
                      <a:gd name="T7" fmla="*/ 2 h 791"/>
                      <a:gd name="T8" fmla="*/ 6 w 1769"/>
                      <a:gd name="T9" fmla="*/ 3 h 791"/>
                      <a:gd name="T10" fmla="*/ 5 w 1769"/>
                      <a:gd name="T11" fmla="*/ 4 h 791"/>
                      <a:gd name="T12" fmla="*/ 5 w 1769"/>
                      <a:gd name="T13" fmla="*/ 3 h 791"/>
                      <a:gd name="T14" fmla="*/ 4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78848" name="Group 204"/>
                <p:cNvGrpSpPr>
                  <a:grpSpLocks/>
                </p:cNvGrpSpPr>
                <p:nvPr/>
              </p:nvGrpSpPr>
              <p:grpSpPr bwMode="auto">
                <a:xfrm>
                  <a:off x="3554" y="118"/>
                  <a:ext cx="664" cy="349"/>
                  <a:chOff x="3554" y="118"/>
                  <a:chExt cx="664" cy="349"/>
                </a:xfrm>
              </p:grpSpPr>
              <p:sp>
                <p:nvSpPr>
                  <p:cNvPr id="2424" name="Freeform 205"/>
                  <p:cNvSpPr>
                    <a:spLocks/>
                  </p:cNvSpPr>
                  <p:nvPr/>
                </p:nvSpPr>
                <p:spPr bwMode="hidden">
                  <a:xfrm rot="2664424" flipH="1">
                    <a:off x="3727" y="383"/>
                    <a:ext cx="491" cy="84"/>
                  </a:xfrm>
                  <a:custGeom>
                    <a:avLst/>
                    <a:gdLst>
                      <a:gd name="T0" fmla="*/ 0 w 2736"/>
                      <a:gd name="T1" fmla="*/ 2 h 504"/>
                      <a:gd name="T2" fmla="*/ 5 w 2736"/>
                      <a:gd name="T3" fmla="*/ 1 h 504"/>
                      <a:gd name="T4" fmla="*/ 10 w 2736"/>
                      <a:gd name="T5" fmla="*/ 0 h 504"/>
                      <a:gd name="T6" fmla="*/ 16 w 2736"/>
                      <a:gd name="T7" fmla="*/ 0 h 504"/>
                      <a:gd name="T8" fmla="*/ 16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25" name="Freeform 206"/>
                  <p:cNvSpPr>
                    <a:spLocks/>
                  </p:cNvSpPr>
                  <p:nvPr/>
                </p:nvSpPr>
                <p:spPr bwMode="hidden">
                  <a:xfrm rot="2664424" flipH="1">
                    <a:off x="3554" y="118"/>
                    <a:ext cx="264" cy="132"/>
                  </a:xfrm>
                  <a:custGeom>
                    <a:avLst/>
                    <a:gdLst>
                      <a:gd name="T0" fmla="*/ 0 w 1769"/>
                      <a:gd name="T1" fmla="*/ 0 h 791"/>
                      <a:gd name="T2" fmla="*/ 2 w 1769"/>
                      <a:gd name="T3" fmla="*/ 0 h 791"/>
                      <a:gd name="T4" fmla="*/ 4 w 1769"/>
                      <a:gd name="T5" fmla="*/ 1 h 791"/>
                      <a:gd name="T6" fmla="*/ 5 w 1769"/>
                      <a:gd name="T7" fmla="*/ 2 h 791"/>
                      <a:gd name="T8" fmla="*/ 6 w 1769"/>
                      <a:gd name="T9" fmla="*/ 3 h 791"/>
                      <a:gd name="T10" fmla="*/ 6 w 1769"/>
                      <a:gd name="T11" fmla="*/ 4 h 791"/>
                      <a:gd name="T12" fmla="*/ 5 w 1769"/>
                      <a:gd name="T13" fmla="*/ 3 h 791"/>
                      <a:gd name="T14" fmla="*/ 5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78849" name="Group 207"/>
                <p:cNvGrpSpPr>
                  <a:grpSpLocks/>
                </p:cNvGrpSpPr>
                <p:nvPr/>
              </p:nvGrpSpPr>
              <p:grpSpPr bwMode="auto">
                <a:xfrm>
                  <a:off x="3784" y="30"/>
                  <a:ext cx="305" cy="593"/>
                  <a:chOff x="1633" y="104"/>
                  <a:chExt cx="778" cy="1512"/>
                </a:xfrm>
              </p:grpSpPr>
              <p:sp>
                <p:nvSpPr>
                  <p:cNvPr id="2422" name="Freeform 208"/>
                  <p:cNvSpPr>
                    <a:spLocks/>
                  </p:cNvSpPr>
                  <p:nvPr/>
                </p:nvSpPr>
                <p:spPr bwMode="hidden">
                  <a:xfrm rot="3473776" flipH="1">
                    <a:off x="1754" y="958"/>
                    <a:ext cx="1100" cy="215"/>
                  </a:xfrm>
                  <a:custGeom>
                    <a:avLst/>
                    <a:gdLst>
                      <a:gd name="T0" fmla="*/ 0 w 2736"/>
                      <a:gd name="T1" fmla="*/ 39 h 504"/>
                      <a:gd name="T2" fmla="*/ 56 w 2736"/>
                      <a:gd name="T3" fmla="*/ 13 h 504"/>
                      <a:gd name="T4" fmla="*/ 115 w 2736"/>
                      <a:gd name="T5" fmla="*/ 2 h 504"/>
                      <a:gd name="T6" fmla="*/ 178 w 2736"/>
                      <a:gd name="T7" fmla="*/ 2 h 504"/>
                      <a:gd name="T8" fmla="*/ 177 w 2736"/>
                      <a:gd name="T9" fmla="*/ 8 h 504"/>
                      <a:gd name="T10" fmla="*/ 115 w 2736"/>
                      <a:gd name="T11" fmla="*/ 8 h 504"/>
                      <a:gd name="T12" fmla="*/ 43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23" name="Freeform 209"/>
                  <p:cNvSpPr>
                    <a:spLocks/>
                  </p:cNvSpPr>
                  <p:nvPr/>
                </p:nvSpPr>
                <p:spPr bwMode="hidden">
                  <a:xfrm rot="3473776" flipH="1">
                    <a:off x="1506" y="231"/>
                    <a:ext cx="591" cy="338"/>
                  </a:xfrm>
                  <a:custGeom>
                    <a:avLst/>
                    <a:gdLst>
                      <a:gd name="T0" fmla="*/ 0 w 1769"/>
                      <a:gd name="T1" fmla="*/ 0 h 791"/>
                      <a:gd name="T2" fmla="*/ 18 w 1769"/>
                      <a:gd name="T3" fmla="*/ 4 h 791"/>
                      <a:gd name="T4" fmla="*/ 43 w 1769"/>
                      <a:gd name="T5" fmla="*/ 15 h 791"/>
                      <a:gd name="T6" fmla="*/ 60 w 1769"/>
                      <a:gd name="T7" fmla="*/ 34 h 791"/>
                      <a:gd name="T8" fmla="*/ 65 w 1769"/>
                      <a:gd name="T9" fmla="*/ 47 h 791"/>
                      <a:gd name="T10" fmla="*/ 63 w 1769"/>
                      <a:gd name="T11" fmla="*/ 62 h 791"/>
                      <a:gd name="T12" fmla="*/ 59 w 1769"/>
                      <a:gd name="T13" fmla="*/ 49 h 791"/>
                      <a:gd name="T14" fmla="*/ 52 w 1769"/>
                      <a:gd name="T15" fmla="*/ 35 h 791"/>
                      <a:gd name="T16" fmla="*/ 41 w 1769"/>
                      <a:gd name="T17" fmla="*/ 23 h 791"/>
                      <a:gd name="T18" fmla="*/ 22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78850" name="Group 210"/>
                <p:cNvGrpSpPr>
                  <a:grpSpLocks/>
                </p:cNvGrpSpPr>
                <p:nvPr/>
              </p:nvGrpSpPr>
              <p:grpSpPr bwMode="auto">
                <a:xfrm>
                  <a:off x="3903" y="0"/>
                  <a:ext cx="248" cy="601"/>
                  <a:chOff x="1935" y="28"/>
                  <a:chExt cx="634" cy="1534"/>
                </a:xfrm>
              </p:grpSpPr>
              <p:sp>
                <p:nvSpPr>
                  <p:cNvPr id="2420" name="Freeform 211"/>
                  <p:cNvSpPr>
                    <a:spLocks/>
                  </p:cNvSpPr>
                  <p:nvPr/>
                </p:nvSpPr>
                <p:spPr bwMode="hidden">
                  <a:xfrm rot="4126480" flipH="1">
                    <a:off x="1931" y="924"/>
                    <a:ext cx="1061" cy="215"/>
                  </a:xfrm>
                  <a:custGeom>
                    <a:avLst/>
                    <a:gdLst>
                      <a:gd name="T0" fmla="*/ 0 w 2736"/>
                      <a:gd name="T1" fmla="*/ 39 h 504"/>
                      <a:gd name="T2" fmla="*/ 50 w 2736"/>
                      <a:gd name="T3" fmla="*/ 13 h 504"/>
                      <a:gd name="T4" fmla="*/ 104 w 2736"/>
                      <a:gd name="T5" fmla="*/ 2 h 504"/>
                      <a:gd name="T6" fmla="*/ 159 w 2736"/>
                      <a:gd name="T7" fmla="*/ 2 h 504"/>
                      <a:gd name="T8" fmla="*/ 159 w 2736"/>
                      <a:gd name="T9" fmla="*/ 8 h 504"/>
                      <a:gd name="T10" fmla="*/ 103 w 2736"/>
                      <a:gd name="T11" fmla="*/ 8 h 504"/>
                      <a:gd name="T12" fmla="*/ 38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21" name="Freeform 212"/>
                  <p:cNvSpPr>
                    <a:spLocks/>
                  </p:cNvSpPr>
                  <p:nvPr/>
                </p:nvSpPr>
                <p:spPr bwMode="hidden">
                  <a:xfrm rot="4126480" flipH="1">
                    <a:off x="1819" y="144"/>
                    <a:ext cx="570" cy="338"/>
                  </a:xfrm>
                  <a:custGeom>
                    <a:avLst/>
                    <a:gdLst>
                      <a:gd name="T0" fmla="*/ 0 w 1769"/>
                      <a:gd name="T1" fmla="*/ 0 h 791"/>
                      <a:gd name="T2" fmla="*/ 16 w 1769"/>
                      <a:gd name="T3" fmla="*/ 4 h 791"/>
                      <a:gd name="T4" fmla="*/ 39 w 1769"/>
                      <a:gd name="T5" fmla="*/ 15 h 791"/>
                      <a:gd name="T6" fmla="*/ 54 w 1769"/>
                      <a:gd name="T7" fmla="*/ 34 h 791"/>
                      <a:gd name="T8" fmla="*/ 59 w 1769"/>
                      <a:gd name="T9" fmla="*/ 47 h 791"/>
                      <a:gd name="T10" fmla="*/ 56 w 1769"/>
                      <a:gd name="T11" fmla="*/ 62 h 791"/>
                      <a:gd name="T12" fmla="*/ 53 w 1769"/>
                      <a:gd name="T13" fmla="*/ 49 h 791"/>
                      <a:gd name="T14" fmla="*/ 46 w 1769"/>
                      <a:gd name="T15" fmla="*/ 35 h 791"/>
                      <a:gd name="T16" fmla="*/ 37 w 1769"/>
                      <a:gd name="T17" fmla="*/ 23 h 791"/>
                      <a:gd name="T18" fmla="*/ 19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78851" name="Group 213"/>
                <p:cNvGrpSpPr>
                  <a:grpSpLocks/>
                </p:cNvGrpSpPr>
                <p:nvPr/>
              </p:nvGrpSpPr>
              <p:grpSpPr bwMode="auto">
                <a:xfrm>
                  <a:off x="4251" y="252"/>
                  <a:ext cx="723" cy="222"/>
                  <a:chOff x="2822" y="672"/>
                  <a:chExt cx="1845" cy="566"/>
                </a:xfrm>
              </p:grpSpPr>
              <p:sp>
                <p:nvSpPr>
                  <p:cNvPr id="2418" name="Freeform 214"/>
                  <p:cNvSpPr>
                    <a:spLocks/>
                  </p:cNvSpPr>
                  <p:nvPr/>
                </p:nvSpPr>
                <p:spPr bwMode="hidden">
                  <a:xfrm rot="-1325434">
                    <a:off x="2822" y="1023"/>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19" name="Freeform 215"/>
                  <p:cNvSpPr>
                    <a:spLocks/>
                  </p:cNvSpPr>
                  <p:nvPr/>
                </p:nvSpPr>
                <p:spPr bwMode="hidden">
                  <a:xfrm rot="-1325434">
                    <a:off x="4005" y="672"/>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52" name="Group 216"/>
                <p:cNvGrpSpPr>
                  <a:grpSpLocks/>
                </p:cNvGrpSpPr>
                <p:nvPr/>
              </p:nvGrpSpPr>
              <p:grpSpPr bwMode="auto">
                <a:xfrm>
                  <a:off x="4196" y="163"/>
                  <a:ext cx="699" cy="282"/>
                  <a:chOff x="2683" y="445"/>
                  <a:chExt cx="1781" cy="717"/>
                </a:xfrm>
              </p:grpSpPr>
              <p:sp>
                <p:nvSpPr>
                  <p:cNvPr id="2416" name="Freeform 217"/>
                  <p:cNvSpPr>
                    <a:spLocks/>
                  </p:cNvSpPr>
                  <p:nvPr/>
                </p:nvSpPr>
                <p:spPr bwMode="hidden">
                  <a:xfrm rot="-1921064">
                    <a:off x="2683" y="947"/>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17" name="Freeform 218"/>
                  <p:cNvSpPr>
                    <a:spLocks/>
                  </p:cNvSpPr>
                  <p:nvPr/>
                </p:nvSpPr>
                <p:spPr bwMode="hidden">
                  <a:xfrm rot="-1921064">
                    <a:off x="3802" y="445"/>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2381" name="Freeform 219"/>
                <p:cNvSpPr>
                  <a:spLocks/>
                </p:cNvSpPr>
                <p:nvPr/>
              </p:nvSpPr>
              <p:spPr bwMode="hidden">
                <a:xfrm rot="4578755" flipH="1">
                  <a:off x="3968" y="372"/>
                  <a:ext cx="403" cy="57"/>
                </a:xfrm>
                <a:custGeom>
                  <a:avLst/>
                  <a:gdLst>
                    <a:gd name="T0" fmla="*/ 0 w 2736"/>
                    <a:gd name="T1" fmla="*/ 1 h 504"/>
                    <a:gd name="T2" fmla="*/ 3 w 2736"/>
                    <a:gd name="T3" fmla="*/ 0 h 504"/>
                    <a:gd name="T4" fmla="*/ 6 w 2736"/>
                    <a:gd name="T5" fmla="*/ 0 h 504"/>
                    <a:gd name="T6" fmla="*/ 9 w 2736"/>
                    <a:gd name="T7" fmla="*/ 0 h 504"/>
                    <a:gd name="T8" fmla="*/ 9 w 2736"/>
                    <a:gd name="T9" fmla="*/ 0 h 504"/>
                    <a:gd name="T10" fmla="*/ 6 w 2736"/>
                    <a:gd name="T11" fmla="*/ 0 h 504"/>
                    <a:gd name="T12" fmla="*/ 2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82" name="Freeform 220"/>
                <p:cNvSpPr>
                  <a:spLocks/>
                </p:cNvSpPr>
                <p:nvPr/>
              </p:nvSpPr>
              <p:spPr bwMode="hidden">
                <a:xfrm rot="4578755" flipH="1">
                  <a:off x="3977" y="77"/>
                  <a:ext cx="216" cy="90"/>
                </a:xfrm>
                <a:custGeom>
                  <a:avLst/>
                  <a:gdLst>
                    <a:gd name="T0" fmla="*/ 0 w 1769"/>
                    <a:gd name="T1" fmla="*/ 0 h 791"/>
                    <a:gd name="T2" fmla="*/ 1 w 1769"/>
                    <a:gd name="T3" fmla="*/ 0 h 791"/>
                    <a:gd name="T4" fmla="*/ 2 w 1769"/>
                    <a:gd name="T5" fmla="*/ 0 h 791"/>
                    <a:gd name="T6" fmla="*/ 3 w 1769"/>
                    <a:gd name="T7" fmla="*/ 1 h 791"/>
                    <a:gd name="T8" fmla="*/ 3 w 1769"/>
                    <a:gd name="T9" fmla="*/ 1 h 791"/>
                    <a:gd name="T10" fmla="*/ 3 w 1769"/>
                    <a:gd name="T11" fmla="*/ 1 h 791"/>
                    <a:gd name="T12" fmla="*/ 3 w 1769"/>
                    <a:gd name="T13" fmla="*/ 1 h 791"/>
                    <a:gd name="T14" fmla="*/ 3 w 1769"/>
                    <a:gd name="T15" fmla="*/ 1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78854" name="Group 221"/>
                <p:cNvGrpSpPr>
                  <a:grpSpLocks/>
                </p:cNvGrpSpPr>
                <p:nvPr/>
              </p:nvGrpSpPr>
              <p:grpSpPr bwMode="auto">
                <a:xfrm>
                  <a:off x="4242" y="5"/>
                  <a:ext cx="251" cy="596"/>
                  <a:chOff x="2800" y="41"/>
                  <a:chExt cx="640" cy="1520"/>
                </a:xfrm>
              </p:grpSpPr>
              <p:sp>
                <p:nvSpPr>
                  <p:cNvPr id="2414" name="Freeform 222"/>
                  <p:cNvSpPr>
                    <a:spLocks/>
                  </p:cNvSpPr>
                  <p:nvPr/>
                </p:nvSpPr>
                <p:spPr bwMode="hidden">
                  <a:xfrm rot="-3857755">
                    <a:off x="2361" y="938"/>
                    <a:ext cx="1062" cy="184"/>
                  </a:xfrm>
                  <a:custGeom>
                    <a:avLst/>
                    <a:gdLst>
                      <a:gd name="T0" fmla="*/ 0 w 2736"/>
                      <a:gd name="T1" fmla="*/ 24 h 504"/>
                      <a:gd name="T2" fmla="*/ 50 w 2736"/>
                      <a:gd name="T3" fmla="*/ 8 h 504"/>
                      <a:gd name="T4" fmla="*/ 104 w 2736"/>
                      <a:gd name="T5" fmla="*/ 1 h 504"/>
                      <a:gd name="T6" fmla="*/ 160 w 2736"/>
                      <a:gd name="T7" fmla="*/ 1 h 504"/>
                      <a:gd name="T8" fmla="*/ 159 w 2736"/>
                      <a:gd name="T9" fmla="*/ 5 h 504"/>
                      <a:gd name="T10" fmla="*/ 103 w 2736"/>
                      <a:gd name="T11" fmla="*/ 5 h 504"/>
                      <a:gd name="T12" fmla="*/ 38 w 2736"/>
                      <a:gd name="T13" fmla="*/ 14 h 504"/>
                      <a:gd name="T14" fmla="*/ 0 w 2736"/>
                      <a:gd name="T15" fmla="*/ 24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15" name="Freeform 223"/>
                  <p:cNvSpPr>
                    <a:spLocks/>
                  </p:cNvSpPr>
                  <p:nvPr/>
                </p:nvSpPr>
                <p:spPr bwMode="hidden">
                  <a:xfrm rot="-3857755">
                    <a:off x="3011" y="181"/>
                    <a:ext cx="570" cy="289"/>
                  </a:xfrm>
                  <a:custGeom>
                    <a:avLst/>
                    <a:gdLst>
                      <a:gd name="T0" fmla="*/ 0 w 1769"/>
                      <a:gd name="T1" fmla="*/ 0 h 791"/>
                      <a:gd name="T2" fmla="*/ 16 w 1769"/>
                      <a:gd name="T3" fmla="*/ 3 h 791"/>
                      <a:gd name="T4" fmla="*/ 39 w 1769"/>
                      <a:gd name="T5" fmla="*/ 10 h 791"/>
                      <a:gd name="T6" fmla="*/ 54 w 1769"/>
                      <a:gd name="T7" fmla="*/ 21 h 791"/>
                      <a:gd name="T8" fmla="*/ 59 w 1769"/>
                      <a:gd name="T9" fmla="*/ 30 h 791"/>
                      <a:gd name="T10" fmla="*/ 56 w 1769"/>
                      <a:gd name="T11" fmla="*/ 38 h 791"/>
                      <a:gd name="T12" fmla="*/ 53 w 1769"/>
                      <a:gd name="T13" fmla="*/ 31 h 791"/>
                      <a:gd name="T14" fmla="*/ 46 w 1769"/>
                      <a:gd name="T15" fmla="*/ 22 h 791"/>
                      <a:gd name="T16" fmla="*/ 37 w 1769"/>
                      <a:gd name="T17" fmla="*/ 14 h 791"/>
                      <a:gd name="T18" fmla="*/ 19 w 1769"/>
                      <a:gd name="T19" fmla="*/ 7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55" name="Group 224"/>
                <p:cNvGrpSpPr>
                  <a:grpSpLocks/>
                </p:cNvGrpSpPr>
                <p:nvPr/>
              </p:nvGrpSpPr>
              <p:grpSpPr bwMode="auto">
                <a:xfrm>
                  <a:off x="4295" y="53"/>
                  <a:ext cx="398" cy="574"/>
                  <a:chOff x="2934" y="163"/>
                  <a:chExt cx="1017" cy="1464"/>
                </a:xfrm>
              </p:grpSpPr>
              <p:sp>
                <p:nvSpPr>
                  <p:cNvPr id="2412" name="Freeform 225"/>
                  <p:cNvSpPr>
                    <a:spLocks/>
                  </p:cNvSpPr>
                  <p:nvPr/>
                </p:nvSpPr>
                <p:spPr bwMode="hidden">
                  <a:xfrm rot="-2777260">
                    <a:off x="2491" y="915"/>
                    <a:ext cx="1155" cy="270"/>
                  </a:xfrm>
                  <a:custGeom>
                    <a:avLst/>
                    <a:gdLst>
                      <a:gd name="T0" fmla="*/ 0 w 2736"/>
                      <a:gd name="T1" fmla="*/ 78 h 504"/>
                      <a:gd name="T2" fmla="*/ 65 w 2736"/>
                      <a:gd name="T3" fmla="*/ 26 h 504"/>
                      <a:gd name="T4" fmla="*/ 134 w 2736"/>
                      <a:gd name="T5" fmla="*/ 4 h 504"/>
                      <a:gd name="T6" fmla="*/ 206 w 2736"/>
                      <a:gd name="T7" fmla="*/ 4 h 504"/>
                      <a:gd name="T8" fmla="*/ 205 w 2736"/>
                      <a:gd name="T9" fmla="*/ 16 h 504"/>
                      <a:gd name="T10" fmla="*/ 133 w 2736"/>
                      <a:gd name="T11" fmla="*/ 16 h 504"/>
                      <a:gd name="T12" fmla="*/ 49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13" name="Freeform 226"/>
                  <p:cNvSpPr>
                    <a:spLocks/>
                  </p:cNvSpPr>
                  <p:nvPr/>
                </p:nvSpPr>
                <p:spPr bwMode="hidden">
                  <a:xfrm rot="-2777260">
                    <a:off x="3430" y="261"/>
                    <a:ext cx="620" cy="423"/>
                  </a:xfrm>
                  <a:custGeom>
                    <a:avLst/>
                    <a:gdLst>
                      <a:gd name="T0" fmla="*/ 0 w 1769"/>
                      <a:gd name="T1" fmla="*/ 1 h 791"/>
                      <a:gd name="T2" fmla="*/ 21 w 1769"/>
                      <a:gd name="T3" fmla="*/ 9 h 791"/>
                      <a:gd name="T4" fmla="*/ 50 w 1769"/>
                      <a:gd name="T5" fmla="*/ 30 h 791"/>
                      <a:gd name="T6" fmla="*/ 69 w 1769"/>
                      <a:gd name="T7" fmla="*/ 66 h 791"/>
                      <a:gd name="T8" fmla="*/ 76 w 1769"/>
                      <a:gd name="T9" fmla="*/ 93 h 791"/>
                      <a:gd name="T10" fmla="*/ 73 w 1769"/>
                      <a:gd name="T11" fmla="*/ 120 h 791"/>
                      <a:gd name="T12" fmla="*/ 68 w 1769"/>
                      <a:gd name="T13" fmla="*/ 97 h 791"/>
                      <a:gd name="T14" fmla="*/ 60 w 1769"/>
                      <a:gd name="T15" fmla="*/ 70 h 791"/>
                      <a:gd name="T16" fmla="*/ 48 w 1769"/>
                      <a:gd name="T17" fmla="*/ 45 h 791"/>
                      <a:gd name="T18" fmla="*/ 25 w 1769"/>
                      <a:gd name="T19" fmla="*/ 23 h 791"/>
                      <a:gd name="T20" fmla="*/ 0 w 1769"/>
                      <a:gd name="T21" fmla="*/ 12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56" name="Group 227"/>
                <p:cNvGrpSpPr>
                  <a:grpSpLocks/>
                </p:cNvGrpSpPr>
                <p:nvPr/>
              </p:nvGrpSpPr>
              <p:grpSpPr bwMode="auto">
                <a:xfrm>
                  <a:off x="4215" y="2"/>
                  <a:ext cx="95" cy="567"/>
                  <a:chOff x="2730" y="32"/>
                  <a:chExt cx="243" cy="1448"/>
                </a:xfrm>
              </p:grpSpPr>
              <p:sp>
                <p:nvSpPr>
                  <p:cNvPr id="2410" name="Freeform 228"/>
                  <p:cNvSpPr>
                    <a:spLocks/>
                  </p:cNvSpPr>
                  <p:nvPr/>
                </p:nvSpPr>
                <p:spPr bwMode="hidden">
                  <a:xfrm rot="-4903748">
                    <a:off x="2296" y="960"/>
                    <a:ext cx="954" cy="86"/>
                  </a:xfrm>
                  <a:custGeom>
                    <a:avLst/>
                    <a:gdLst>
                      <a:gd name="T0" fmla="*/ 0 w 2736"/>
                      <a:gd name="T1" fmla="*/ 3 h 504"/>
                      <a:gd name="T2" fmla="*/ 37 w 2736"/>
                      <a:gd name="T3" fmla="*/ 1 h 504"/>
                      <a:gd name="T4" fmla="*/ 75 w 2736"/>
                      <a:gd name="T5" fmla="*/ 0 h 504"/>
                      <a:gd name="T6" fmla="*/ 116 w 2736"/>
                      <a:gd name="T7" fmla="*/ 0 h 504"/>
                      <a:gd name="T8" fmla="*/ 115 w 2736"/>
                      <a:gd name="T9" fmla="*/ 1 h 504"/>
                      <a:gd name="T10" fmla="*/ 75 w 2736"/>
                      <a:gd name="T11" fmla="*/ 1 h 504"/>
                      <a:gd name="T12" fmla="*/ 28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11" name="Freeform 229"/>
                  <p:cNvSpPr>
                    <a:spLocks/>
                  </p:cNvSpPr>
                  <p:nvPr/>
                </p:nvSpPr>
                <p:spPr bwMode="hidden">
                  <a:xfrm rot="-4903748">
                    <a:off x="2650" y="220"/>
                    <a:ext cx="512" cy="135"/>
                  </a:xfrm>
                  <a:custGeom>
                    <a:avLst/>
                    <a:gdLst>
                      <a:gd name="T0" fmla="*/ 0 w 1769"/>
                      <a:gd name="T1" fmla="*/ 0 h 791"/>
                      <a:gd name="T2" fmla="*/ 12 w 1769"/>
                      <a:gd name="T3" fmla="*/ 0 h 791"/>
                      <a:gd name="T4" fmla="*/ 28 w 1769"/>
                      <a:gd name="T5" fmla="*/ 1 h 791"/>
                      <a:gd name="T6" fmla="*/ 39 w 1769"/>
                      <a:gd name="T7" fmla="*/ 2 h 791"/>
                      <a:gd name="T8" fmla="*/ 43 w 1769"/>
                      <a:gd name="T9" fmla="*/ 3 h 791"/>
                      <a:gd name="T10" fmla="*/ 41 w 1769"/>
                      <a:gd name="T11" fmla="*/ 4 h 791"/>
                      <a:gd name="T12" fmla="*/ 38 w 1769"/>
                      <a:gd name="T13" fmla="*/ 3 h 791"/>
                      <a:gd name="T14" fmla="*/ 34 w 1769"/>
                      <a:gd name="T15" fmla="*/ 2 h 791"/>
                      <a:gd name="T16" fmla="*/ 27 w 1769"/>
                      <a:gd name="T17" fmla="*/ 2 h 791"/>
                      <a:gd name="T18" fmla="*/ 14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57" name="Group 230"/>
                <p:cNvGrpSpPr>
                  <a:grpSpLocks/>
                </p:cNvGrpSpPr>
                <p:nvPr/>
              </p:nvGrpSpPr>
              <p:grpSpPr bwMode="auto">
                <a:xfrm>
                  <a:off x="3514" y="683"/>
                  <a:ext cx="425" cy="960"/>
                  <a:chOff x="943" y="1769"/>
                  <a:chExt cx="1085" cy="2450"/>
                </a:xfrm>
              </p:grpSpPr>
              <p:sp>
                <p:nvSpPr>
                  <p:cNvPr id="2408" name="Freeform 231"/>
                  <p:cNvSpPr>
                    <a:spLocks/>
                  </p:cNvSpPr>
                  <p:nvPr/>
                </p:nvSpPr>
                <p:spPr bwMode="hidden">
                  <a:xfrm rot="18335692" flipH="1">
                    <a:off x="1010" y="2475"/>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09" name="Freeform 232"/>
                  <p:cNvSpPr>
                    <a:spLocks/>
                  </p:cNvSpPr>
                  <p:nvPr/>
                </p:nvSpPr>
                <p:spPr bwMode="hidden">
                  <a:xfrm rot="18335692" flipH="1">
                    <a:off x="725" y="351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58" name="Group 233"/>
                <p:cNvGrpSpPr>
                  <a:grpSpLocks/>
                </p:cNvGrpSpPr>
                <p:nvPr/>
              </p:nvGrpSpPr>
              <p:grpSpPr bwMode="auto">
                <a:xfrm>
                  <a:off x="3715" y="748"/>
                  <a:ext cx="300" cy="930"/>
                  <a:chOff x="1455" y="1936"/>
                  <a:chExt cx="766" cy="2373"/>
                </a:xfrm>
              </p:grpSpPr>
              <p:sp>
                <p:nvSpPr>
                  <p:cNvPr id="2406" name="Freeform 234"/>
                  <p:cNvSpPr>
                    <a:spLocks/>
                  </p:cNvSpPr>
                  <p:nvPr/>
                </p:nvSpPr>
                <p:spPr bwMode="hidden">
                  <a:xfrm rot="17542885" flipH="1">
                    <a:off x="1267" y="2578"/>
                    <a:ext cx="1595" cy="312"/>
                  </a:xfrm>
                  <a:custGeom>
                    <a:avLst/>
                    <a:gdLst>
                      <a:gd name="T0" fmla="*/ 0 w 2736"/>
                      <a:gd name="T1" fmla="*/ 119 h 504"/>
                      <a:gd name="T2" fmla="*/ 171 w 2736"/>
                      <a:gd name="T3" fmla="*/ 40 h 504"/>
                      <a:gd name="T4" fmla="*/ 352 w 2736"/>
                      <a:gd name="T5" fmla="*/ 6 h 504"/>
                      <a:gd name="T6" fmla="*/ 542 w 2736"/>
                      <a:gd name="T7" fmla="*/ 6 h 504"/>
                      <a:gd name="T8" fmla="*/ 539 w 2736"/>
                      <a:gd name="T9" fmla="*/ 25 h 504"/>
                      <a:gd name="T10" fmla="*/ 349 w 2736"/>
                      <a:gd name="T11" fmla="*/ 25 h 504"/>
                      <a:gd name="T12" fmla="*/ 129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07" name="Freeform 235"/>
                  <p:cNvSpPr>
                    <a:spLocks/>
                  </p:cNvSpPr>
                  <p:nvPr/>
                </p:nvSpPr>
                <p:spPr bwMode="hidden">
                  <a:xfrm rot="17542885" flipH="1">
                    <a:off x="1272" y="3636"/>
                    <a:ext cx="856" cy="490"/>
                  </a:xfrm>
                  <a:custGeom>
                    <a:avLst/>
                    <a:gdLst>
                      <a:gd name="T0" fmla="*/ 0 w 1769"/>
                      <a:gd name="T1" fmla="*/ 2 h 791"/>
                      <a:gd name="T2" fmla="*/ 55 w 1769"/>
                      <a:gd name="T3" fmla="*/ 14 h 791"/>
                      <a:gd name="T4" fmla="*/ 131 w 1769"/>
                      <a:gd name="T5" fmla="*/ 48 h 791"/>
                      <a:gd name="T6" fmla="*/ 182 w 1769"/>
                      <a:gd name="T7" fmla="*/ 103 h 791"/>
                      <a:gd name="T8" fmla="*/ 199 w 1769"/>
                      <a:gd name="T9" fmla="*/ 145 h 791"/>
                      <a:gd name="T10" fmla="*/ 191 w 1769"/>
                      <a:gd name="T11" fmla="*/ 187 h 791"/>
                      <a:gd name="T12" fmla="*/ 180 w 1769"/>
                      <a:gd name="T13" fmla="*/ 151 h 791"/>
                      <a:gd name="T14" fmla="*/ 157 w 1769"/>
                      <a:gd name="T15" fmla="*/ 108 h 791"/>
                      <a:gd name="T16" fmla="*/ 126 w 1769"/>
                      <a:gd name="T17" fmla="*/ 70 h 791"/>
                      <a:gd name="T18" fmla="*/ 66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59" name="Group 236"/>
                <p:cNvGrpSpPr>
                  <a:grpSpLocks/>
                </p:cNvGrpSpPr>
                <p:nvPr/>
              </p:nvGrpSpPr>
              <p:grpSpPr bwMode="auto">
                <a:xfrm rot="88588">
                  <a:off x="3923" y="769"/>
                  <a:ext cx="180" cy="913"/>
                  <a:chOff x="1956" y="1990"/>
                  <a:chExt cx="492" cy="2604"/>
                </a:xfrm>
              </p:grpSpPr>
              <p:sp>
                <p:nvSpPr>
                  <p:cNvPr id="2404" name="Freeform 237"/>
                  <p:cNvSpPr>
                    <a:spLocks/>
                  </p:cNvSpPr>
                  <p:nvPr/>
                </p:nvSpPr>
                <p:spPr bwMode="hidden">
                  <a:xfrm rot="16782062" flipH="1">
                    <a:off x="1442" y="2695"/>
                    <a:ext cx="1711" cy="301"/>
                  </a:xfrm>
                  <a:custGeom>
                    <a:avLst/>
                    <a:gdLst>
                      <a:gd name="T0" fmla="*/ 0 w 2736"/>
                      <a:gd name="T1" fmla="*/ 108 h 504"/>
                      <a:gd name="T2" fmla="*/ 211 w 2736"/>
                      <a:gd name="T3" fmla="*/ 36 h 504"/>
                      <a:gd name="T4" fmla="*/ 435 w 2736"/>
                      <a:gd name="T5" fmla="*/ 5 h 504"/>
                      <a:gd name="T6" fmla="*/ 669 w 2736"/>
                      <a:gd name="T7" fmla="*/ 5 h 504"/>
                      <a:gd name="T8" fmla="*/ 665 w 2736"/>
                      <a:gd name="T9" fmla="*/ 22 h 504"/>
                      <a:gd name="T10" fmla="*/ 432 w 2736"/>
                      <a:gd name="T11" fmla="*/ 22 h 504"/>
                      <a:gd name="T12" fmla="*/ 160 w 2736"/>
                      <a:gd name="T13" fmla="*/ 62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405" name="Freeform 238"/>
                  <p:cNvSpPr>
                    <a:spLocks/>
                  </p:cNvSpPr>
                  <p:nvPr/>
                </p:nvSpPr>
                <p:spPr bwMode="hidden">
                  <a:xfrm rot="16782062" flipH="1">
                    <a:off x="1734" y="3898"/>
                    <a:ext cx="918" cy="473"/>
                  </a:xfrm>
                  <a:custGeom>
                    <a:avLst/>
                    <a:gdLst>
                      <a:gd name="T0" fmla="*/ 1 w 1769"/>
                      <a:gd name="T1" fmla="*/ 2 h 791"/>
                      <a:gd name="T2" fmla="*/ 68 w 1769"/>
                      <a:gd name="T3" fmla="*/ 12 h 791"/>
                      <a:gd name="T4" fmla="*/ 161 w 1769"/>
                      <a:gd name="T5" fmla="*/ 43 h 791"/>
                      <a:gd name="T6" fmla="*/ 225 w 1769"/>
                      <a:gd name="T7" fmla="*/ 92 h 791"/>
                      <a:gd name="T8" fmla="*/ 245 w 1769"/>
                      <a:gd name="T9" fmla="*/ 130 h 791"/>
                      <a:gd name="T10" fmla="*/ 236 w 1769"/>
                      <a:gd name="T11" fmla="*/ 169 h 791"/>
                      <a:gd name="T12" fmla="*/ 222 w 1769"/>
                      <a:gd name="T13" fmla="*/ 135 h 791"/>
                      <a:gd name="T14" fmla="*/ 194 w 1769"/>
                      <a:gd name="T15" fmla="*/ 97 h 791"/>
                      <a:gd name="T16" fmla="*/ 155 w 1769"/>
                      <a:gd name="T17" fmla="*/ 63 h 791"/>
                      <a:gd name="T18" fmla="*/ 81 w 1769"/>
                      <a:gd name="T19" fmla="*/ 32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60" name="Group 239"/>
                <p:cNvGrpSpPr>
                  <a:grpSpLocks/>
                </p:cNvGrpSpPr>
                <p:nvPr/>
              </p:nvGrpSpPr>
              <p:grpSpPr bwMode="auto">
                <a:xfrm>
                  <a:off x="4451" y="662"/>
                  <a:ext cx="442" cy="951"/>
                  <a:chOff x="3334" y="1717"/>
                  <a:chExt cx="1125" cy="2426"/>
                </a:xfrm>
              </p:grpSpPr>
              <p:sp>
                <p:nvSpPr>
                  <p:cNvPr id="2402" name="Freeform 240"/>
                  <p:cNvSpPr>
                    <a:spLocks/>
                  </p:cNvSpPr>
                  <p:nvPr/>
                </p:nvSpPr>
                <p:spPr bwMode="hidden">
                  <a:xfrm rot="3144576">
                    <a:off x="2628" y="2423"/>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03" name="Freeform 241"/>
                  <p:cNvSpPr>
                    <a:spLocks/>
                  </p:cNvSpPr>
                  <p:nvPr/>
                </p:nvSpPr>
                <p:spPr bwMode="hidden">
                  <a:xfrm rot="3144576">
                    <a:off x="3751" y="3436"/>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61" name="Group 242"/>
                <p:cNvGrpSpPr>
                  <a:grpSpLocks/>
                </p:cNvGrpSpPr>
                <p:nvPr/>
              </p:nvGrpSpPr>
              <p:grpSpPr bwMode="auto">
                <a:xfrm>
                  <a:off x="4391" y="721"/>
                  <a:ext cx="347" cy="951"/>
                  <a:chOff x="3181" y="1866"/>
                  <a:chExt cx="883" cy="2426"/>
                </a:xfrm>
              </p:grpSpPr>
              <p:sp>
                <p:nvSpPr>
                  <p:cNvPr id="2400" name="Freeform 243"/>
                  <p:cNvSpPr>
                    <a:spLocks/>
                  </p:cNvSpPr>
                  <p:nvPr/>
                </p:nvSpPr>
                <p:spPr bwMode="hidden">
                  <a:xfrm rot="3745735">
                    <a:off x="2506" y="2541"/>
                    <a:ext cx="1650" cy="299"/>
                  </a:xfrm>
                  <a:custGeom>
                    <a:avLst/>
                    <a:gdLst>
                      <a:gd name="T0" fmla="*/ 0 w 2736"/>
                      <a:gd name="T1" fmla="*/ 105 h 504"/>
                      <a:gd name="T2" fmla="*/ 189 w 2736"/>
                      <a:gd name="T3" fmla="*/ 35 h 504"/>
                      <a:gd name="T4" fmla="*/ 390 w 2736"/>
                      <a:gd name="T5" fmla="*/ 5 h 504"/>
                      <a:gd name="T6" fmla="*/ 600 w 2736"/>
                      <a:gd name="T7" fmla="*/ 5 h 504"/>
                      <a:gd name="T8" fmla="*/ 596 w 2736"/>
                      <a:gd name="T9" fmla="*/ 21 h 504"/>
                      <a:gd name="T10" fmla="*/ 387 w 2736"/>
                      <a:gd name="T11" fmla="*/ 21 h 504"/>
                      <a:gd name="T12" fmla="*/ 144 w 2736"/>
                      <a:gd name="T13" fmla="*/ 61 h 504"/>
                      <a:gd name="T14" fmla="*/ 0 w 2736"/>
                      <a:gd name="T15" fmla="*/ 10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401" name="Freeform 244"/>
                  <p:cNvSpPr>
                    <a:spLocks/>
                  </p:cNvSpPr>
                  <p:nvPr/>
                </p:nvSpPr>
                <p:spPr bwMode="hidden">
                  <a:xfrm rot="3745735">
                    <a:off x="3387" y="3615"/>
                    <a:ext cx="885" cy="469"/>
                  </a:xfrm>
                  <a:custGeom>
                    <a:avLst/>
                    <a:gdLst>
                      <a:gd name="T0" fmla="*/ 1 w 1769"/>
                      <a:gd name="T1" fmla="*/ 2 h 791"/>
                      <a:gd name="T2" fmla="*/ 61 w 1769"/>
                      <a:gd name="T3" fmla="*/ 12 h 791"/>
                      <a:gd name="T4" fmla="*/ 145 w 1769"/>
                      <a:gd name="T5" fmla="*/ 42 h 791"/>
                      <a:gd name="T6" fmla="*/ 202 w 1769"/>
                      <a:gd name="T7" fmla="*/ 90 h 791"/>
                      <a:gd name="T8" fmla="*/ 220 w 1769"/>
                      <a:gd name="T9" fmla="*/ 127 h 791"/>
                      <a:gd name="T10" fmla="*/ 212 w 1769"/>
                      <a:gd name="T11" fmla="*/ 164 h 791"/>
                      <a:gd name="T12" fmla="*/ 199 w 1769"/>
                      <a:gd name="T13" fmla="*/ 132 h 791"/>
                      <a:gd name="T14" fmla="*/ 174 w 1769"/>
                      <a:gd name="T15" fmla="*/ 94 h 791"/>
                      <a:gd name="T16" fmla="*/ 139 w 1769"/>
                      <a:gd name="T17" fmla="*/ 62 h 791"/>
                      <a:gd name="T18" fmla="*/ 73 w 1769"/>
                      <a:gd name="T19" fmla="*/ 31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62" name="Group 245"/>
                <p:cNvGrpSpPr>
                  <a:grpSpLocks/>
                </p:cNvGrpSpPr>
                <p:nvPr/>
              </p:nvGrpSpPr>
              <p:grpSpPr bwMode="auto">
                <a:xfrm>
                  <a:off x="4323" y="767"/>
                  <a:ext cx="243" cy="935"/>
                  <a:chOff x="3006" y="1983"/>
                  <a:chExt cx="619" cy="2386"/>
                </a:xfrm>
              </p:grpSpPr>
              <p:sp>
                <p:nvSpPr>
                  <p:cNvPr id="2398" name="Freeform 246"/>
                  <p:cNvSpPr>
                    <a:spLocks/>
                  </p:cNvSpPr>
                  <p:nvPr/>
                </p:nvSpPr>
                <p:spPr bwMode="hidden">
                  <a:xfrm rot="4286818">
                    <a:off x="2328" y="2661"/>
                    <a:ext cx="1601" cy="246"/>
                  </a:xfrm>
                  <a:custGeom>
                    <a:avLst/>
                    <a:gdLst>
                      <a:gd name="T0" fmla="*/ 0 w 2736"/>
                      <a:gd name="T1" fmla="*/ 59 h 504"/>
                      <a:gd name="T2" fmla="*/ 173 w 2736"/>
                      <a:gd name="T3" fmla="*/ 20 h 504"/>
                      <a:gd name="T4" fmla="*/ 356 w 2736"/>
                      <a:gd name="T5" fmla="*/ 3 h 504"/>
                      <a:gd name="T6" fmla="*/ 548 w 2736"/>
                      <a:gd name="T7" fmla="*/ 3 h 504"/>
                      <a:gd name="T8" fmla="*/ 545 w 2736"/>
                      <a:gd name="T9" fmla="*/ 12 h 504"/>
                      <a:gd name="T10" fmla="*/ 353 w 2736"/>
                      <a:gd name="T11" fmla="*/ 12 h 504"/>
                      <a:gd name="T12" fmla="*/ 131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99" name="Freeform 247"/>
                  <p:cNvSpPr>
                    <a:spLocks/>
                  </p:cNvSpPr>
                  <p:nvPr/>
                </p:nvSpPr>
                <p:spPr bwMode="hidden">
                  <a:xfrm rot="4286818">
                    <a:off x="3002" y="3747"/>
                    <a:ext cx="859" cy="386"/>
                  </a:xfrm>
                  <a:custGeom>
                    <a:avLst/>
                    <a:gdLst>
                      <a:gd name="T0" fmla="*/ 0 w 1769"/>
                      <a:gd name="T1" fmla="*/ 1 h 791"/>
                      <a:gd name="T2" fmla="*/ 56 w 1769"/>
                      <a:gd name="T3" fmla="*/ 6 h 791"/>
                      <a:gd name="T4" fmla="*/ 133 w 1769"/>
                      <a:gd name="T5" fmla="*/ 23 h 791"/>
                      <a:gd name="T6" fmla="*/ 185 w 1769"/>
                      <a:gd name="T7" fmla="*/ 50 h 791"/>
                      <a:gd name="T8" fmla="*/ 201 w 1769"/>
                      <a:gd name="T9" fmla="*/ 71 h 791"/>
                      <a:gd name="T10" fmla="*/ 193 w 1769"/>
                      <a:gd name="T11" fmla="*/ 91 h 791"/>
                      <a:gd name="T12" fmla="*/ 182 w 1769"/>
                      <a:gd name="T13" fmla="*/ 73 h 791"/>
                      <a:gd name="T14" fmla="*/ 159 w 1769"/>
                      <a:gd name="T15" fmla="*/ 53 h 791"/>
                      <a:gd name="T16" fmla="*/ 127 w 1769"/>
                      <a:gd name="T17" fmla="*/ 34 h 791"/>
                      <a:gd name="T18" fmla="*/ 67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63" name="Group 248"/>
                <p:cNvGrpSpPr>
                  <a:grpSpLocks/>
                </p:cNvGrpSpPr>
                <p:nvPr/>
              </p:nvGrpSpPr>
              <p:grpSpPr bwMode="auto">
                <a:xfrm>
                  <a:off x="4249" y="813"/>
                  <a:ext cx="159" cy="870"/>
                  <a:chOff x="2819" y="2101"/>
                  <a:chExt cx="405" cy="2219"/>
                </a:xfrm>
              </p:grpSpPr>
              <p:sp>
                <p:nvSpPr>
                  <p:cNvPr id="2396" name="Freeform 249"/>
                  <p:cNvSpPr>
                    <a:spLocks/>
                  </p:cNvSpPr>
                  <p:nvPr/>
                </p:nvSpPr>
                <p:spPr bwMode="hidden">
                  <a:xfrm rot="4898956">
                    <a:off x="2206" y="2714"/>
                    <a:ext cx="1471" cy="246"/>
                  </a:xfrm>
                  <a:custGeom>
                    <a:avLst/>
                    <a:gdLst>
                      <a:gd name="T0" fmla="*/ 0 w 2736"/>
                      <a:gd name="T1" fmla="*/ 59 h 504"/>
                      <a:gd name="T2" fmla="*/ 134 w 2736"/>
                      <a:gd name="T3" fmla="*/ 20 h 504"/>
                      <a:gd name="T4" fmla="*/ 276 w 2736"/>
                      <a:gd name="T5" fmla="*/ 3 h 504"/>
                      <a:gd name="T6" fmla="*/ 425 w 2736"/>
                      <a:gd name="T7" fmla="*/ 3 h 504"/>
                      <a:gd name="T8" fmla="*/ 423 w 2736"/>
                      <a:gd name="T9" fmla="*/ 12 h 504"/>
                      <a:gd name="T10" fmla="*/ 274 w 2736"/>
                      <a:gd name="T11" fmla="*/ 12 h 504"/>
                      <a:gd name="T12" fmla="*/ 102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97" name="Freeform 250"/>
                  <p:cNvSpPr>
                    <a:spLocks/>
                  </p:cNvSpPr>
                  <p:nvPr/>
                </p:nvSpPr>
                <p:spPr bwMode="hidden">
                  <a:xfrm rot="4898956">
                    <a:off x="2636" y="3732"/>
                    <a:ext cx="790" cy="386"/>
                  </a:xfrm>
                  <a:custGeom>
                    <a:avLst/>
                    <a:gdLst>
                      <a:gd name="T0" fmla="*/ 0 w 1769"/>
                      <a:gd name="T1" fmla="*/ 1 h 791"/>
                      <a:gd name="T2" fmla="*/ 43 w 1769"/>
                      <a:gd name="T3" fmla="*/ 6 h 791"/>
                      <a:gd name="T4" fmla="*/ 103 w 1769"/>
                      <a:gd name="T5" fmla="*/ 23 h 791"/>
                      <a:gd name="T6" fmla="*/ 143 w 1769"/>
                      <a:gd name="T7" fmla="*/ 50 h 791"/>
                      <a:gd name="T8" fmla="*/ 156 w 1769"/>
                      <a:gd name="T9" fmla="*/ 71 h 791"/>
                      <a:gd name="T10" fmla="*/ 150 w 1769"/>
                      <a:gd name="T11" fmla="*/ 91 h 791"/>
                      <a:gd name="T12" fmla="*/ 142 w 1769"/>
                      <a:gd name="T13" fmla="*/ 73 h 791"/>
                      <a:gd name="T14" fmla="*/ 124 w 1769"/>
                      <a:gd name="T15" fmla="*/ 53 h 791"/>
                      <a:gd name="T16" fmla="*/ 99 w 1769"/>
                      <a:gd name="T17" fmla="*/ 34 h 791"/>
                      <a:gd name="T18" fmla="*/ 52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64" name="Group 251"/>
                <p:cNvGrpSpPr>
                  <a:grpSpLocks/>
                </p:cNvGrpSpPr>
                <p:nvPr/>
              </p:nvGrpSpPr>
              <p:grpSpPr bwMode="auto">
                <a:xfrm>
                  <a:off x="4045" y="826"/>
                  <a:ext cx="167" cy="857"/>
                  <a:chOff x="2287" y="2135"/>
                  <a:chExt cx="426" cy="2185"/>
                </a:xfrm>
              </p:grpSpPr>
              <p:sp>
                <p:nvSpPr>
                  <p:cNvPr id="2394" name="Freeform 252"/>
                  <p:cNvSpPr>
                    <a:spLocks/>
                  </p:cNvSpPr>
                  <p:nvPr/>
                </p:nvSpPr>
                <p:spPr bwMode="hidden">
                  <a:xfrm rot="5755659">
                    <a:off x="1900" y="2760"/>
                    <a:ext cx="1437" cy="188"/>
                  </a:xfrm>
                  <a:custGeom>
                    <a:avLst/>
                    <a:gdLst>
                      <a:gd name="T0" fmla="*/ 0 w 2736"/>
                      <a:gd name="T1" fmla="*/ 26 h 504"/>
                      <a:gd name="T2" fmla="*/ 125 w 2736"/>
                      <a:gd name="T3" fmla="*/ 9 h 504"/>
                      <a:gd name="T4" fmla="*/ 257 w 2736"/>
                      <a:gd name="T5" fmla="*/ 1 h 504"/>
                      <a:gd name="T6" fmla="*/ 397 w 2736"/>
                      <a:gd name="T7" fmla="*/ 1 h 504"/>
                      <a:gd name="T8" fmla="*/ 394 w 2736"/>
                      <a:gd name="T9" fmla="*/ 5 h 504"/>
                      <a:gd name="T10" fmla="*/ 255 w 2736"/>
                      <a:gd name="T11" fmla="*/ 5 h 504"/>
                      <a:gd name="T12" fmla="*/ 95 w 2736"/>
                      <a:gd name="T13" fmla="*/ 15 h 504"/>
                      <a:gd name="T14" fmla="*/ 0 w 2736"/>
                      <a:gd name="T15" fmla="*/ 26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2395" name="Freeform 253"/>
                  <p:cNvSpPr>
                    <a:spLocks/>
                  </p:cNvSpPr>
                  <p:nvPr/>
                </p:nvSpPr>
                <p:spPr bwMode="hidden">
                  <a:xfrm rot="5755659">
                    <a:off x="2049" y="3787"/>
                    <a:ext cx="771" cy="295"/>
                  </a:xfrm>
                  <a:custGeom>
                    <a:avLst/>
                    <a:gdLst>
                      <a:gd name="T0" fmla="*/ 0 w 1769"/>
                      <a:gd name="T1" fmla="*/ 0 h 791"/>
                      <a:gd name="T2" fmla="*/ 40 w 1769"/>
                      <a:gd name="T3" fmla="*/ 3 h 791"/>
                      <a:gd name="T4" fmla="*/ 96 w 1769"/>
                      <a:gd name="T5" fmla="*/ 10 h 791"/>
                      <a:gd name="T6" fmla="*/ 133 w 1769"/>
                      <a:gd name="T7" fmla="*/ 22 h 791"/>
                      <a:gd name="T8" fmla="*/ 145 w 1769"/>
                      <a:gd name="T9" fmla="*/ 32 h 791"/>
                      <a:gd name="T10" fmla="*/ 140 w 1769"/>
                      <a:gd name="T11" fmla="*/ 41 h 791"/>
                      <a:gd name="T12" fmla="*/ 132 w 1769"/>
                      <a:gd name="T13" fmla="*/ 33 h 791"/>
                      <a:gd name="T14" fmla="*/ 115 w 1769"/>
                      <a:gd name="T15" fmla="*/ 23 h 791"/>
                      <a:gd name="T16" fmla="*/ 92 w 1769"/>
                      <a:gd name="T17" fmla="*/ 15 h 791"/>
                      <a:gd name="T18" fmla="*/ 48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sp>
            <p:nvSpPr>
              <p:cNvPr id="2338" name="Freeform 254"/>
              <p:cNvSpPr>
                <a:spLocks/>
              </p:cNvSpPr>
              <p:nvPr/>
            </p:nvSpPr>
            <p:spPr bwMode="hidden">
              <a:xfrm flipH="1">
                <a:off x="3873" y="934"/>
                <a:ext cx="191" cy="580"/>
              </a:xfrm>
              <a:custGeom>
                <a:avLst/>
                <a:gdLst>
                  <a:gd name="T0" fmla="*/ 0 w 776"/>
                  <a:gd name="T1" fmla="*/ 1 h 2368"/>
                  <a:gd name="T2" fmla="*/ 4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2 w 776"/>
                  <a:gd name="T39" fmla="*/ 27 h 2368"/>
                  <a:gd name="T40" fmla="*/ 11 w 776"/>
                  <a:gd name="T41" fmla="*/ 29 h 2368"/>
                  <a:gd name="T42" fmla="*/ 12 w 776"/>
                  <a:gd name="T43" fmla="*/ 32 h 2368"/>
                  <a:gd name="T44" fmla="*/ 11 w 776"/>
                  <a:gd name="T45" fmla="*/ 33 h 2368"/>
                  <a:gd name="T46" fmla="*/ 12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339" name="Arc 255"/>
              <p:cNvSpPr>
                <a:spLocks/>
              </p:cNvSpPr>
              <p:nvPr/>
            </p:nvSpPr>
            <p:spPr bwMode="hidden">
              <a:xfrm flipH="1">
                <a:off x="3528" y="726"/>
                <a:ext cx="833" cy="903"/>
              </a:xfrm>
              <a:custGeom>
                <a:avLst/>
                <a:gdLst>
                  <a:gd name="T0" fmla="*/ 0 w 21600"/>
                  <a:gd name="T1" fmla="*/ 0 h 21602"/>
                  <a:gd name="T2" fmla="*/ 1 w 21600"/>
                  <a:gd name="T3" fmla="*/ 2 h 21602"/>
                  <a:gd name="T4" fmla="*/ 0 w 21600"/>
                  <a:gd name="T5" fmla="*/ 2 h 21602"/>
                  <a:gd name="T6" fmla="*/ 0 60000 65536"/>
                  <a:gd name="T7" fmla="*/ 0 60000 65536"/>
                  <a:gd name="T8" fmla="*/ 0 60000 65536"/>
                  <a:gd name="T9" fmla="*/ 0 w 21600"/>
                  <a:gd name="T10" fmla="*/ 0 h 21602"/>
                  <a:gd name="T11" fmla="*/ 21600 w 21600"/>
                  <a:gd name="T12" fmla="*/ 21602 h 21602"/>
                </a:gdLst>
                <a:ahLst/>
                <a:cxnLst>
                  <a:cxn ang="T6">
                    <a:pos x="T0" y="T1"/>
                  </a:cxn>
                  <a:cxn ang="T7">
                    <a:pos x="T2" y="T3"/>
                  </a:cxn>
                  <a:cxn ang="T8">
                    <a:pos x="T4" y="T5"/>
                  </a:cxn>
                </a:cxnLst>
                <a:rect l="T9" t="T10" r="T11" b="T12"/>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2340" name="Arc 256"/>
              <p:cNvSpPr>
                <a:spLocks/>
              </p:cNvSpPr>
              <p:nvPr/>
            </p:nvSpPr>
            <p:spPr bwMode="hidden">
              <a:xfrm flipV="1">
                <a:off x="4278" y="179"/>
                <a:ext cx="1007" cy="802"/>
              </a:xfrm>
              <a:custGeom>
                <a:avLst/>
                <a:gdLst>
                  <a:gd name="T0" fmla="*/ 1 w 36729"/>
                  <a:gd name="T1" fmla="*/ 1 h 21600"/>
                  <a:gd name="T2" fmla="*/ 0 w 36729"/>
                  <a:gd name="T3" fmla="*/ 1 h 21600"/>
                  <a:gd name="T4" fmla="*/ 0 w 36729"/>
                  <a:gd name="T5" fmla="*/ 0 h 21600"/>
                  <a:gd name="T6" fmla="*/ 0 60000 65536"/>
                  <a:gd name="T7" fmla="*/ 0 60000 65536"/>
                  <a:gd name="T8" fmla="*/ 0 60000 65536"/>
                  <a:gd name="T9" fmla="*/ 0 w 36729"/>
                  <a:gd name="T10" fmla="*/ 0 h 21600"/>
                  <a:gd name="T11" fmla="*/ 36729 w 36729"/>
                  <a:gd name="T12" fmla="*/ 21600 h 21600"/>
                </a:gdLst>
                <a:ahLst/>
                <a:cxnLst>
                  <a:cxn ang="T6">
                    <a:pos x="T0" y="T1"/>
                  </a:cxn>
                  <a:cxn ang="T7">
                    <a:pos x="T2" y="T3"/>
                  </a:cxn>
                  <a:cxn ang="T8">
                    <a:pos x="T4" y="T5"/>
                  </a:cxn>
                </a:cxnLst>
                <a:rect l="T9" t="T10" r="T11" b="T12"/>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2341" name="Arc 257"/>
              <p:cNvSpPr>
                <a:spLocks/>
              </p:cNvSpPr>
              <p:nvPr/>
            </p:nvSpPr>
            <p:spPr bwMode="hidden">
              <a:xfrm flipH="1">
                <a:off x="3612" y="580"/>
                <a:ext cx="487" cy="933"/>
              </a:xfrm>
              <a:custGeom>
                <a:avLst/>
                <a:gdLst>
                  <a:gd name="T0" fmla="*/ 0 w 28940"/>
                  <a:gd name="T1" fmla="*/ 0 h 22305"/>
                  <a:gd name="T2" fmla="*/ 0 w 28940"/>
                  <a:gd name="T3" fmla="*/ 2 h 22305"/>
                  <a:gd name="T4" fmla="*/ 0 w 28940"/>
                  <a:gd name="T5" fmla="*/ 2 h 22305"/>
                  <a:gd name="T6" fmla="*/ 0 60000 65536"/>
                  <a:gd name="T7" fmla="*/ 0 60000 65536"/>
                  <a:gd name="T8" fmla="*/ 0 60000 65536"/>
                  <a:gd name="T9" fmla="*/ 0 w 28940"/>
                  <a:gd name="T10" fmla="*/ 0 h 22305"/>
                  <a:gd name="T11" fmla="*/ 28940 w 28940"/>
                  <a:gd name="T12" fmla="*/ 22305 h 22305"/>
                </a:gdLst>
                <a:ahLst/>
                <a:cxnLst>
                  <a:cxn ang="T6">
                    <a:pos x="T0" y="T1"/>
                  </a:cxn>
                  <a:cxn ang="T7">
                    <a:pos x="T2" y="T3"/>
                  </a:cxn>
                  <a:cxn ang="T8">
                    <a:pos x="T4" y="T5"/>
                  </a:cxn>
                </a:cxnLst>
                <a:rect l="T9" t="T10" r="T11" b="T12"/>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2342" name="Arc 258"/>
              <p:cNvSpPr>
                <a:spLocks/>
              </p:cNvSpPr>
              <p:nvPr/>
            </p:nvSpPr>
            <p:spPr bwMode="hidden">
              <a:xfrm flipH="1">
                <a:off x="3267" y="628"/>
                <a:ext cx="791" cy="932"/>
              </a:xfrm>
              <a:custGeom>
                <a:avLst/>
                <a:gdLst>
                  <a:gd name="T0" fmla="*/ 0 w 30473"/>
                  <a:gd name="T1" fmla="*/ 0 h 22305"/>
                  <a:gd name="T2" fmla="*/ 1 w 30473"/>
                  <a:gd name="T3" fmla="*/ 2 h 22305"/>
                  <a:gd name="T4" fmla="*/ 0 w 30473"/>
                  <a:gd name="T5" fmla="*/ 2 h 22305"/>
                  <a:gd name="T6" fmla="*/ 0 60000 65536"/>
                  <a:gd name="T7" fmla="*/ 0 60000 65536"/>
                  <a:gd name="T8" fmla="*/ 0 60000 65536"/>
                  <a:gd name="T9" fmla="*/ 0 w 30473"/>
                  <a:gd name="T10" fmla="*/ 0 h 22305"/>
                  <a:gd name="T11" fmla="*/ 30473 w 30473"/>
                  <a:gd name="T12" fmla="*/ 22305 h 22305"/>
                </a:gdLst>
                <a:ahLst/>
                <a:cxnLst>
                  <a:cxn ang="T6">
                    <a:pos x="T0" y="T1"/>
                  </a:cxn>
                  <a:cxn ang="T7">
                    <a:pos x="T2" y="T3"/>
                  </a:cxn>
                  <a:cxn ang="T8">
                    <a:pos x="T4" y="T5"/>
                  </a:cxn>
                </a:cxnLst>
                <a:rect l="T9" t="T10" r="T11" b="T12"/>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2343" name="Arc 259"/>
              <p:cNvSpPr>
                <a:spLocks/>
              </p:cNvSpPr>
              <p:nvPr/>
            </p:nvSpPr>
            <p:spPr bwMode="hidden">
              <a:xfrm flipH="1">
                <a:off x="3197" y="458"/>
                <a:ext cx="932" cy="933"/>
              </a:xfrm>
              <a:custGeom>
                <a:avLst/>
                <a:gdLst>
                  <a:gd name="T0" fmla="*/ 0 w 34455"/>
                  <a:gd name="T1" fmla="*/ 0 h 22305"/>
                  <a:gd name="T2" fmla="*/ 1 w 34455"/>
                  <a:gd name="T3" fmla="*/ 2 h 22305"/>
                  <a:gd name="T4" fmla="*/ 0 w 34455"/>
                  <a:gd name="T5" fmla="*/ 2 h 22305"/>
                  <a:gd name="T6" fmla="*/ 0 60000 65536"/>
                  <a:gd name="T7" fmla="*/ 0 60000 65536"/>
                  <a:gd name="T8" fmla="*/ 0 60000 65536"/>
                  <a:gd name="T9" fmla="*/ 0 w 34455"/>
                  <a:gd name="T10" fmla="*/ 0 h 22305"/>
                  <a:gd name="T11" fmla="*/ 34455 w 34455"/>
                  <a:gd name="T12" fmla="*/ 22305 h 22305"/>
                </a:gdLst>
                <a:ahLst/>
                <a:cxnLst>
                  <a:cxn ang="T6">
                    <a:pos x="T0" y="T1"/>
                  </a:cxn>
                  <a:cxn ang="T7">
                    <a:pos x="T2" y="T3"/>
                  </a:cxn>
                  <a:cxn ang="T8">
                    <a:pos x="T4" y="T5"/>
                  </a:cxn>
                </a:cxnLst>
                <a:rect l="T9" t="T10" r="T11" b="T12"/>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2344" name="Arc 260"/>
              <p:cNvSpPr>
                <a:spLocks/>
              </p:cNvSpPr>
              <p:nvPr/>
            </p:nvSpPr>
            <p:spPr bwMode="hidden">
              <a:xfrm>
                <a:off x="4229" y="589"/>
                <a:ext cx="14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345" name="Arc 261"/>
              <p:cNvSpPr>
                <a:spLocks/>
              </p:cNvSpPr>
              <p:nvPr/>
            </p:nvSpPr>
            <p:spPr bwMode="hidden">
              <a:xfrm>
                <a:off x="4268" y="585"/>
                <a:ext cx="394"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2346" name="Arc 262"/>
              <p:cNvSpPr>
                <a:spLocks/>
              </p:cNvSpPr>
              <p:nvPr/>
            </p:nvSpPr>
            <p:spPr bwMode="hidden">
              <a:xfrm>
                <a:off x="4303" y="463"/>
                <a:ext cx="55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347" name="Freeform 263"/>
              <p:cNvSpPr>
                <a:spLocks/>
              </p:cNvSpPr>
              <p:nvPr/>
            </p:nvSpPr>
            <p:spPr bwMode="hidden">
              <a:xfrm>
                <a:off x="4410" y="1033"/>
                <a:ext cx="190" cy="580"/>
              </a:xfrm>
              <a:custGeom>
                <a:avLst/>
                <a:gdLst>
                  <a:gd name="T0" fmla="*/ 0 w 776"/>
                  <a:gd name="T1" fmla="*/ 1 h 2368"/>
                  <a:gd name="T2" fmla="*/ 3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1 w 776"/>
                  <a:gd name="T39" fmla="*/ 27 h 2368"/>
                  <a:gd name="T40" fmla="*/ 11 w 776"/>
                  <a:gd name="T41" fmla="*/ 29 h 2368"/>
                  <a:gd name="T42" fmla="*/ 11 w 776"/>
                  <a:gd name="T43" fmla="*/ 32 h 2368"/>
                  <a:gd name="T44" fmla="*/ 11 w 776"/>
                  <a:gd name="T45" fmla="*/ 33 h 2368"/>
                  <a:gd name="T46" fmla="*/ 11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348" name="Freeform 264"/>
              <p:cNvSpPr>
                <a:spLocks/>
              </p:cNvSpPr>
              <p:nvPr/>
            </p:nvSpPr>
            <p:spPr bwMode="hidden">
              <a:xfrm rot="19660755" flipV="1">
                <a:off x="4114" y="843"/>
                <a:ext cx="173" cy="328"/>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2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349" name="Arc 265"/>
              <p:cNvSpPr>
                <a:spLocks/>
              </p:cNvSpPr>
              <p:nvPr/>
            </p:nvSpPr>
            <p:spPr bwMode="hidden">
              <a:xfrm flipH="1">
                <a:off x="3144" y="319"/>
                <a:ext cx="996" cy="933"/>
              </a:xfrm>
              <a:custGeom>
                <a:avLst/>
                <a:gdLst>
                  <a:gd name="T0" fmla="*/ 0 w 36830"/>
                  <a:gd name="T1" fmla="*/ 0 h 22305"/>
                  <a:gd name="T2" fmla="*/ 1 w 36830"/>
                  <a:gd name="T3" fmla="*/ 2 h 22305"/>
                  <a:gd name="T4" fmla="*/ 0 w 36830"/>
                  <a:gd name="T5" fmla="*/ 2 h 22305"/>
                  <a:gd name="T6" fmla="*/ 0 60000 65536"/>
                  <a:gd name="T7" fmla="*/ 0 60000 65536"/>
                  <a:gd name="T8" fmla="*/ 0 60000 65536"/>
                  <a:gd name="T9" fmla="*/ 0 w 36830"/>
                  <a:gd name="T10" fmla="*/ 0 h 22305"/>
                  <a:gd name="T11" fmla="*/ 36830 w 36830"/>
                  <a:gd name="T12" fmla="*/ 22305 h 22305"/>
                </a:gdLst>
                <a:ahLst/>
                <a:cxnLst>
                  <a:cxn ang="T6">
                    <a:pos x="T0" y="T1"/>
                  </a:cxn>
                  <a:cxn ang="T7">
                    <a:pos x="T2" y="T3"/>
                  </a:cxn>
                  <a:cxn ang="T8">
                    <a:pos x="T4" y="T5"/>
                  </a:cxn>
                </a:cxnLst>
                <a:rect l="T9" t="T10" r="T11" b="T12"/>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2350" name="Arc 266"/>
              <p:cNvSpPr>
                <a:spLocks/>
              </p:cNvSpPr>
              <p:nvPr/>
            </p:nvSpPr>
            <p:spPr bwMode="hidden">
              <a:xfrm flipH="1">
                <a:off x="3425" y="123"/>
                <a:ext cx="725" cy="903"/>
              </a:xfrm>
              <a:custGeom>
                <a:avLst/>
                <a:gdLst>
                  <a:gd name="T0" fmla="*/ 0 w 31881"/>
                  <a:gd name="T1" fmla="*/ 1 h 21600"/>
                  <a:gd name="T2" fmla="*/ 0 w 31881"/>
                  <a:gd name="T3" fmla="*/ 0 h 21600"/>
                  <a:gd name="T4" fmla="*/ 0 w 31881"/>
                  <a:gd name="T5" fmla="*/ 2 h 21600"/>
                  <a:gd name="T6" fmla="*/ 0 60000 65536"/>
                  <a:gd name="T7" fmla="*/ 0 60000 65536"/>
                  <a:gd name="T8" fmla="*/ 0 60000 65536"/>
                  <a:gd name="T9" fmla="*/ 0 w 31881"/>
                  <a:gd name="T10" fmla="*/ 0 h 21600"/>
                  <a:gd name="T11" fmla="*/ 31881 w 31881"/>
                  <a:gd name="T12" fmla="*/ 21600 h 21600"/>
                </a:gdLst>
                <a:ahLst/>
                <a:cxnLst>
                  <a:cxn ang="T6">
                    <a:pos x="T0" y="T1"/>
                  </a:cxn>
                  <a:cxn ang="T7">
                    <a:pos x="T2" y="T3"/>
                  </a:cxn>
                  <a:cxn ang="T8">
                    <a:pos x="T4" y="T5"/>
                  </a:cxn>
                </a:cxnLst>
                <a:rect l="T9" t="T10" r="T11" b="T12"/>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2351" name="Arc 267"/>
              <p:cNvSpPr>
                <a:spLocks/>
              </p:cNvSpPr>
              <p:nvPr/>
            </p:nvSpPr>
            <p:spPr bwMode="hidden">
              <a:xfrm>
                <a:off x="4199" y="502"/>
                <a:ext cx="299" cy="904"/>
              </a:xfrm>
              <a:custGeom>
                <a:avLst/>
                <a:gdLst>
                  <a:gd name="T0" fmla="*/ 0 w 31146"/>
                  <a:gd name="T1" fmla="*/ 0 h 21600"/>
                  <a:gd name="T2" fmla="*/ 0 w 31146"/>
                  <a:gd name="T3" fmla="*/ 1 h 21600"/>
                  <a:gd name="T4" fmla="*/ 0 w 31146"/>
                  <a:gd name="T5" fmla="*/ 2 h 21600"/>
                  <a:gd name="T6" fmla="*/ 0 60000 65536"/>
                  <a:gd name="T7" fmla="*/ 0 60000 65536"/>
                  <a:gd name="T8" fmla="*/ 0 60000 65536"/>
                  <a:gd name="T9" fmla="*/ 0 w 31146"/>
                  <a:gd name="T10" fmla="*/ 0 h 21600"/>
                  <a:gd name="T11" fmla="*/ 31146 w 31146"/>
                  <a:gd name="T12" fmla="*/ 21600 h 21600"/>
                </a:gdLst>
                <a:ahLst/>
                <a:cxnLst>
                  <a:cxn ang="T6">
                    <a:pos x="T0" y="T1"/>
                  </a:cxn>
                  <a:cxn ang="T7">
                    <a:pos x="T2" y="T3"/>
                  </a:cxn>
                  <a:cxn ang="T8">
                    <a:pos x="T4" y="T5"/>
                  </a:cxn>
                </a:cxnLst>
                <a:rect l="T9" t="T10" r="T11" b="T12"/>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2352" name="Freeform 268"/>
              <p:cNvSpPr>
                <a:spLocks/>
              </p:cNvSpPr>
              <p:nvPr/>
            </p:nvSpPr>
            <p:spPr bwMode="hidden">
              <a:xfrm flipH="1">
                <a:off x="3307" y="982"/>
                <a:ext cx="425" cy="597"/>
              </a:xfrm>
              <a:custGeom>
                <a:avLst/>
                <a:gdLst>
                  <a:gd name="T0" fmla="*/ 0 w 776"/>
                  <a:gd name="T1" fmla="*/ 1 h 2368"/>
                  <a:gd name="T2" fmla="*/ 39 w 776"/>
                  <a:gd name="T3" fmla="*/ 0 h 2368"/>
                  <a:gd name="T4" fmla="*/ 16 w 776"/>
                  <a:gd name="T5" fmla="*/ 3 h 2368"/>
                  <a:gd name="T6" fmla="*/ 55 w 776"/>
                  <a:gd name="T7" fmla="*/ 3 h 2368"/>
                  <a:gd name="T8" fmla="*/ 32 w 776"/>
                  <a:gd name="T9" fmla="*/ 5 h 2368"/>
                  <a:gd name="T10" fmla="*/ 63 w 776"/>
                  <a:gd name="T11" fmla="*/ 6 h 2368"/>
                  <a:gd name="T12" fmla="*/ 48 w 776"/>
                  <a:gd name="T13" fmla="*/ 7 h 2368"/>
                  <a:gd name="T14" fmla="*/ 79 w 776"/>
                  <a:gd name="T15" fmla="*/ 8 h 2368"/>
                  <a:gd name="T16" fmla="*/ 63 w 776"/>
                  <a:gd name="T17" fmla="*/ 10 h 2368"/>
                  <a:gd name="T18" fmla="*/ 87 w 776"/>
                  <a:gd name="T19" fmla="*/ 10 h 2368"/>
                  <a:gd name="T20" fmla="*/ 79 w 776"/>
                  <a:gd name="T21" fmla="*/ 12 h 2368"/>
                  <a:gd name="T22" fmla="*/ 95 w 776"/>
                  <a:gd name="T23" fmla="*/ 13 h 2368"/>
                  <a:gd name="T24" fmla="*/ 95 w 776"/>
                  <a:gd name="T25" fmla="*/ 15 h 2368"/>
                  <a:gd name="T26" fmla="*/ 111 w 776"/>
                  <a:gd name="T27" fmla="*/ 17 h 2368"/>
                  <a:gd name="T28" fmla="*/ 102 w 776"/>
                  <a:gd name="T29" fmla="*/ 19 h 2368"/>
                  <a:gd name="T30" fmla="*/ 118 w 776"/>
                  <a:gd name="T31" fmla="*/ 21 h 2368"/>
                  <a:gd name="T32" fmla="*/ 111 w 776"/>
                  <a:gd name="T33" fmla="*/ 23 h 2368"/>
                  <a:gd name="T34" fmla="*/ 118 w 776"/>
                  <a:gd name="T35" fmla="*/ 26 h 2368"/>
                  <a:gd name="T36" fmla="*/ 111 w 776"/>
                  <a:gd name="T37" fmla="*/ 27 h 2368"/>
                  <a:gd name="T38" fmla="*/ 127 w 776"/>
                  <a:gd name="T39" fmla="*/ 29 h 2368"/>
                  <a:gd name="T40" fmla="*/ 118 w 776"/>
                  <a:gd name="T41" fmla="*/ 32 h 2368"/>
                  <a:gd name="T42" fmla="*/ 127 w 776"/>
                  <a:gd name="T43" fmla="*/ 35 h 2368"/>
                  <a:gd name="T44" fmla="*/ 118 w 776"/>
                  <a:gd name="T45" fmla="*/ 36 h 2368"/>
                  <a:gd name="T46" fmla="*/ 12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353" name="Freeform 269"/>
              <p:cNvSpPr>
                <a:spLocks/>
              </p:cNvSpPr>
              <p:nvPr/>
            </p:nvSpPr>
            <p:spPr bwMode="hidden">
              <a:xfrm flipH="1">
                <a:off x="3507" y="350"/>
                <a:ext cx="273" cy="598"/>
              </a:xfrm>
              <a:custGeom>
                <a:avLst/>
                <a:gdLst>
                  <a:gd name="T0" fmla="*/ 0 w 776"/>
                  <a:gd name="T1" fmla="*/ 1 h 2368"/>
                  <a:gd name="T2" fmla="*/ 11 w 776"/>
                  <a:gd name="T3" fmla="*/ 0 h 2368"/>
                  <a:gd name="T4" fmla="*/ 4 w 776"/>
                  <a:gd name="T5" fmla="*/ 3 h 2368"/>
                  <a:gd name="T6" fmla="*/ 15 w 776"/>
                  <a:gd name="T7" fmla="*/ 3 h 2368"/>
                  <a:gd name="T8" fmla="*/ 8 w 776"/>
                  <a:gd name="T9" fmla="*/ 5 h 2368"/>
                  <a:gd name="T10" fmla="*/ 17 w 776"/>
                  <a:gd name="T11" fmla="*/ 6 h 2368"/>
                  <a:gd name="T12" fmla="*/ 13 w 776"/>
                  <a:gd name="T13" fmla="*/ 7 h 2368"/>
                  <a:gd name="T14" fmla="*/ 21 w 776"/>
                  <a:gd name="T15" fmla="*/ 8 h 2368"/>
                  <a:gd name="T16" fmla="*/ 17 w 776"/>
                  <a:gd name="T17" fmla="*/ 10 h 2368"/>
                  <a:gd name="T18" fmla="*/ 23 w 776"/>
                  <a:gd name="T19" fmla="*/ 10 h 2368"/>
                  <a:gd name="T20" fmla="*/ 21 w 776"/>
                  <a:gd name="T21" fmla="*/ 12 h 2368"/>
                  <a:gd name="T22" fmla="*/ 25 w 776"/>
                  <a:gd name="T23" fmla="*/ 13 h 2368"/>
                  <a:gd name="T24" fmla="*/ 25 w 776"/>
                  <a:gd name="T25" fmla="*/ 15 h 2368"/>
                  <a:gd name="T26" fmla="*/ 29 w 776"/>
                  <a:gd name="T27" fmla="*/ 17 h 2368"/>
                  <a:gd name="T28" fmla="*/ 27 w 776"/>
                  <a:gd name="T29" fmla="*/ 20 h 2368"/>
                  <a:gd name="T30" fmla="*/ 31 w 776"/>
                  <a:gd name="T31" fmla="*/ 21 h 2368"/>
                  <a:gd name="T32" fmla="*/ 29 w 776"/>
                  <a:gd name="T33" fmla="*/ 23 h 2368"/>
                  <a:gd name="T34" fmla="*/ 31 w 776"/>
                  <a:gd name="T35" fmla="*/ 26 h 2368"/>
                  <a:gd name="T36" fmla="*/ 29 w 776"/>
                  <a:gd name="T37" fmla="*/ 27 h 2368"/>
                  <a:gd name="T38" fmla="*/ 33 w 776"/>
                  <a:gd name="T39" fmla="*/ 30 h 2368"/>
                  <a:gd name="T40" fmla="*/ 31 w 776"/>
                  <a:gd name="T41" fmla="*/ 32 h 2368"/>
                  <a:gd name="T42" fmla="*/ 33 w 776"/>
                  <a:gd name="T43" fmla="*/ 35 h 2368"/>
                  <a:gd name="T44" fmla="*/ 31 w 776"/>
                  <a:gd name="T45" fmla="*/ 36 h 2368"/>
                  <a:gd name="T46" fmla="*/ 33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354" name="Freeform 270"/>
              <p:cNvSpPr>
                <a:spLocks/>
              </p:cNvSpPr>
              <p:nvPr/>
            </p:nvSpPr>
            <p:spPr bwMode="hidden">
              <a:xfrm flipH="1">
                <a:off x="3821" y="172"/>
                <a:ext cx="164" cy="597"/>
              </a:xfrm>
              <a:custGeom>
                <a:avLst/>
                <a:gdLst>
                  <a:gd name="T0" fmla="*/ 0 w 776"/>
                  <a:gd name="T1" fmla="*/ 1 h 2368"/>
                  <a:gd name="T2" fmla="*/ 2 w 776"/>
                  <a:gd name="T3" fmla="*/ 0 h 2368"/>
                  <a:gd name="T4" fmla="*/ 1 w 776"/>
                  <a:gd name="T5" fmla="*/ 3 h 2368"/>
                  <a:gd name="T6" fmla="*/ 3 w 776"/>
                  <a:gd name="T7" fmla="*/ 3 h 2368"/>
                  <a:gd name="T8" fmla="*/ 2 w 776"/>
                  <a:gd name="T9" fmla="*/ 5 h 2368"/>
                  <a:gd name="T10" fmla="*/ 4 w 776"/>
                  <a:gd name="T11" fmla="*/ 6 h 2368"/>
                  <a:gd name="T12" fmla="*/ 3 w 776"/>
                  <a:gd name="T13" fmla="*/ 7 h 2368"/>
                  <a:gd name="T14" fmla="*/ 4 w 776"/>
                  <a:gd name="T15" fmla="*/ 8 h 2368"/>
                  <a:gd name="T16" fmla="*/ 4 w 776"/>
                  <a:gd name="T17" fmla="*/ 10 h 2368"/>
                  <a:gd name="T18" fmla="*/ 5 w 776"/>
                  <a:gd name="T19" fmla="*/ 10 h 2368"/>
                  <a:gd name="T20" fmla="*/ 4 w 776"/>
                  <a:gd name="T21" fmla="*/ 12 h 2368"/>
                  <a:gd name="T22" fmla="*/ 5 w 776"/>
                  <a:gd name="T23" fmla="*/ 13 h 2368"/>
                  <a:gd name="T24" fmla="*/ 5 w 776"/>
                  <a:gd name="T25" fmla="*/ 15 h 2368"/>
                  <a:gd name="T26" fmla="*/ 6 w 776"/>
                  <a:gd name="T27" fmla="*/ 17 h 2368"/>
                  <a:gd name="T28" fmla="*/ 6 w 776"/>
                  <a:gd name="T29" fmla="*/ 19 h 2368"/>
                  <a:gd name="T30" fmla="*/ 7 w 776"/>
                  <a:gd name="T31" fmla="*/ 21 h 2368"/>
                  <a:gd name="T32" fmla="*/ 6 w 776"/>
                  <a:gd name="T33" fmla="*/ 23 h 2368"/>
                  <a:gd name="T34" fmla="*/ 7 w 776"/>
                  <a:gd name="T35" fmla="*/ 26 h 2368"/>
                  <a:gd name="T36" fmla="*/ 6 w 776"/>
                  <a:gd name="T37" fmla="*/ 27 h 2368"/>
                  <a:gd name="T38" fmla="*/ 7 w 776"/>
                  <a:gd name="T39" fmla="*/ 29 h 2368"/>
                  <a:gd name="T40" fmla="*/ 7 w 776"/>
                  <a:gd name="T41" fmla="*/ 32 h 2368"/>
                  <a:gd name="T42" fmla="*/ 7 w 776"/>
                  <a:gd name="T43" fmla="*/ 35 h 2368"/>
                  <a:gd name="T44" fmla="*/ 7 w 776"/>
                  <a:gd name="T45" fmla="*/ 36 h 2368"/>
                  <a:gd name="T46" fmla="*/ 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355" name="Freeform 271"/>
              <p:cNvSpPr>
                <a:spLocks/>
              </p:cNvSpPr>
              <p:nvPr/>
            </p:nvSpPr>
            <p:spPr bwMode="hidden">
              <a:xfrm>
                <a:off x="4841" y="894"/>
                <a:ext cx="395" cy="628"/>
              </a:xfrm>
              <a:custGeom>
                <a:avLst/>
                <a:gdLst>
                  <a:gd name="T0" fmla="*/ 0 w 776"/>
                  <a:gd name="T1" fmla="*/ 1 h 2368"/>
                  <a:gd name="T2" fmla="*/ 32 w 776"/>
                  <a:gd name="T3" fmla="*/ 0 h 2368"/>
                  <a:gd name="T4" fmla="*/ 13 w 776"/>
                  <a:gd name="T5" fmla="*/ 3 h 2368"/>
                  <a:gd name="T6" fmla="*/ 44 w 776"/>
                  <a:gd name="T7" fmla="*/ 3 h 2368"/>
                  <a:gd name="T8" fmla="*/ 25 w 776"/>
                  <a:gd name="T9" fmla="*/ 6 h 2368"/>
                  <a:gd name="T10" fmla="*/ 50 w 776"/>
                  <a:gd name="T11" fmla="*/ 7 h 2368"/>
                  <a:gd name="T12" fmla="*/ 38 w 776"/>
                  <a:gd name="T13" fmla="*/ 8 h 2368"/>
                  <a:gd name="T14" fmla="*/ 63 w 776"/>
                  <a:gd name="T15" fmla="*/ 9 h 2368"/>
                  <a:gd name="T16" fmla="*/ 50 w 776"/>
                  <a:gd name="T17" fmla="*/ 11 h 2368"/>
                  <a:gd name="T18" fmla="*/ 70 w 776"/>
                  <a:gd name="T19" fmla="*/ 12 h 2368"/>
                  <a:gd name="T20" fmla="*/ 63 w 776"/>
                  <a:gd name="T21" fmla="*/ 14 h 2368"/>
                  <a:gd name="T22" fmla="*/ 76 w 776"/>
                  <a:gd name="T23" fmla="*/ 16 h 2368"/>
                  <a:gd name="T24" fmla="*/ 76 w 776"/>
                  <a:gd name="T25" fmla="*/ 17 h 2368"/>
                  <a:gd name="T26" fmla="*/ 89 w 776"/>
                  <a:gd name="T27" fmla="*/ 20 h 2368"/>
                  <a:gd name="T28" fmla="*/ 82 w 776"/>
                  <a:gd name="T29" fmla="*/ 23 h 2368"/>
                  <a:gd name="T30" fmla="*/ 95 w 776"/>
                  <a:gd name="T31" fmla="*/ 24 h 2368"/>
                  <a:gd name="T32" fmla="*/ 89 w 776"/>
                  <a:gd name="T33" fmla="*/ 27 h 2368"/>
                  <a:gd name="T34" fmla="*/ 95 w 776"/>
                  <a:gd name="T35" fmla="*/ 30 h 2368"/>
                  <a:gd name="T36" fmla="*/ 89 w 776"/>
                  <a:gd name="T37" fmla="*/ 32 h 2368"/>
                  <a:gd name="T38" fmla="*/ 101 w 776"/>
                  <a:gd name="T39" fmla="*/ 34 h 2368"/>
                  <a:gd name="T40" fmla="*/ 95 w 776"/>
                  <a:gd name="T41" fmla="*/ 37 h 2368"/>
                  <a:gd name="T42" fmla="*/ 101 w 776"/>
                  <a:gd name="T43" fmla="*/ 41 h 2368"/>
                  <a:gd name="T44" fmla="*/ 95 w 776"/>
                  <a:gd name="T45" fmla="*/ 41 h 2368"/>
                  <a:gd name="T46" fmla="*/ 101 w 776"/>
                  <a:gd name="T47" fmla="*/ 4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356" name="Freeform 272"/>
              <p:cNvSpPr>
                <a:spLocks/>
              </p:cNvSpPr>
              <p:nvPr/>
            </p:nvSpPr>
            <p:spPr bwMode="hidden">
              <a:xfrm>
                <a:off x="4636" y="576"/>
                <a:ext cx="595" cy="419"/>
              </a:xfrm>
              <a:custGeom>
                <a:avLst/>
                <a:gdLst>
                  <a:gd name="T0" fmla="*/ 0 w 776"/>
                  <a:gd name="T1" fmla="*/ 0 h 2368"/>
                  <a:gd name="T2" fmla="*/ 108 w 776"/>
                  <a:gd name="T3" fmla="*/ 0 h 2368"/>
                  <a:gd name="T4" fmla="*/ 44 w 776"/>
                  <a:gd name="T5" fmla="*/ 1 h 2368"/>
                  <a:gd name="T6" fmla="*/ 152 w 776"/>
                  <a:gd name="T7" fmla="*/ 1 h 2368"/>
                  <a:gd name="T8" fmla="*/ 87 w 776"/>
                  <a:gd name="T9" fmla="*/ 2 h 2368"/>
                  <a:gd name="T10" fmla="*/ 173 w 776"/>
                  <a:gd name="T11" fmla="*/ 2 h 2368"/>
                  <a:gd name="T12" fmla="*/ 130 w 776"/>
                  <a:gd name="T13" fmla="*/ 2 h 2368"/>
                  <a:gd name="T14" fmla="*/ 216 w 776"/>
                  <a:gd name="T15" fmla="*/ 3 h 2368"/>
                  <a:gd name="T16" fmla="*/ 173 w 776"/>
                  <a:gd name="T17" fmla="*/ 3 h 2368"/>
                  <a:gd name="T18" fmla="*/ 238 w 776"/>
                  <a:gd name="T19" fmla="*/ 4 h 2368"/>
                  <a:gd name="T20" fmla="*/ 216 w 776"/>
                  <a:gd name="T21" fmla="*/ 4 h 2368"/>
                  <a:gd name="T22" fmla="*/ 260 w 776"/>
                  <a:gd name="T23" fmla="*/ 5 h 2368"/>
                  <a:gd name="T24" fmla="*/ 260 w 776"/>
                  <a:gd name="T25" fmla="*/ 5 h 2368"/>
                  <a:gd name="T26" fmla="*/ 303 w 776"/>
                  <a:gd name="T27" fmla="*/ 6 h 2368"/>
                  <a:gd name="T28" fmla="*/ 281 w 776"/>
                  <a:gd name="T29" fmla="*/ 7 h 2368"/>
                  <a:gd name="T30" fmla="*/ 324 w 776"/>
                  <a:gd name="T31" fmla="*/ 7 h 2368"/>
                  <a:gd name="T32" fmla="*/ 303 w 776"/>
                  <a:gd name="T33" fmla="*/ 8 h 2368"/>
                  <a:gd name="T34" fmla="*/ 324 w 776"/>
                  <a:gd name="T35" fmla="*/ 9 h 2368"/>
                  <a:gd name="T36" fmla="*/ 303 w 776"/>
                  <a:gd name="T37" fmla="*/ 9 h 2368"/>
                  <a:gd name="T38" fmla="*/ 347 w 776"/>
                  <a:gd name="T39" fmla="*/ 10 h 2368"/>
                  <a:gd name="T40" fmla="*/ 324 w 776"/>
                  <a:gd name="T41" fmla="*/ 11 h 2368"/>
                  <a:gd name="T42" fmla="*/ 347 w 776"/>
                  <a:gd name="T43" fmla="*/ 12 h 2368"/>
                  <a:gd name="T44" fmla="*/ 324 w 776"/>
                  <a:gd name="T45" fmla="*/ 12 h 2368"/>
                  <a:gd name="T46" fmla="*/ 347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357" name="Freeform 273"/>
              <p:cNvSpPr>
                <a:spLocks/>
              </p:cNvSpPr>
              <p:nvPr/>
            </p:nvSpPr>
            <p:spPr bwMode="hidden">
              <a:xfrm>
                <a:off x="4658" y="132"/>
                <a:ext cx="260" cy="562"/>
              </a:xfrm>
              <a:custGeom>
                <a:avLst/>
                <a:gdLst>
                  <a:gd name="T0" fmla="*/ 0 w 776"/>
                  <a:gd name="T1" fmla="*/ 1 h 2368"/>
                  <a:gd name="T2" fmla="*/ 9 w 776"/>
                  <a:gd name="T3" fmla="*/ 0 h 2368"/>
                  <a:gd name="T4" fmla="*/ 4 w 776"/>
                  <a:gd name="T5" fmla="*/ 2 h 2368"/>
                  <a:gd name="T6" fmla="*/ 13 w 776"/>
                  <a:gd name="T7" fmla="*/ 2 h 2368"/>
                  <a:gd name="T8" fmla="*/ 7 w 776"/>
                  <a:gd name="T9" fmla="*/ 4 h 2368"/>
                  <a:gd name="T10" fmla="*/ 14 w 776"/>
                  <a:gd name="T11" fmla="*/ 5 h 2368"/>
                  <a:gd name="T12" fmla="*/ 11 w 776"/>
                  <a:gd name="T13" fmla="*/ 6 h 2368"/>
                  <a:gd name="T14" fmla="*/ 18 w 776"/>
                  <a:gd name="T15" fmla="*/ 7 h 2368"/>
                  <a:gd name="T16" fmla="*/ 14 w 776"/>
                  <a:gd name="T17" fmla="*/ 8 h 2368"/>
                  <a:gd name="T18" fmla="*/ 20 w 776"/>
                  <a:gd name="T19" fmla="*/ 9 h 2368"/>
                  <a:gd name="T20" fmla="*/ 18 w 776"/>
                  <a:gd name="T21" fmla="*/ 10 h 2368"/>
                  <a:gd name="T22" fmla="*/ 22 w 776"/>
                  <a:gd name="T23" fmla="*/ 11 h 2368"/>
                  <a:gd name="T24" fmla="*/ 22 w 776"/>
                  <a:gd name="T25" fmla="*/ 12 h 2368"/>
                  <a:gd name="T26" fmla="*/ 25 w 776"/>
                  <a:gd name="T27" fmla="*/ 14 h 2368"/>
                  <a:gd name="T28" fmla="*/ 23 w 776"/>
                  <a:gd name="T29" fmla="*/ 16 h 2368"/>
                  <a:gd name="T30" fmla="*/ 27 w 776"/>
                  <a:gd name="T31" fmla="*/ 18 h 2368"/>
                  <a:gd name="T32" fmla="*/ 25 w 776"/>
                  <a:gd name="T33" fmla="*/ 19 h 2368"/>
                  <a:gd name="T34" fmla="*/ 27 w 776"/>
                  <a:gd name="T35" fmla="*/ 21 h 2368"/>
                  <a:gd name="T36" fmla="*/ 25 w 776"/>
                  <a:gd name="T37" fmla="*/ 23 h 2368"/>
                  <a:gd name="T38" fmla="*/ 29 w 776"/>
                  <a:gd name="T39" fmla="*/ 25 h 2368"/>
                  <a:gd name="T40" fmla="*/ 27 w 776"/>
                  <a:gd name="T41" fmla="*/ 27 h 2368"/>
                  <a:gd name="T42" fmla="*/ 29 w 776"/>
                  <a:gd name="T43" fmla="*/ 29 h 2368"/>
                  <a:gd name="T44" fmla="*/ 27 w 776"/>
                  <a:gd name="T45" fmla="*/ 30 h 2368"/>
                  <a:gd name="T46" fmla="*/ 29 w 776"/>
                  <a:gd name="T47" fmla="*/ 3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358" name="Freeform 274"/>
              <p:cNvSpPr>
                <a:spLocks/>
              </p:cNvSpPr>
              <p:nvPr/>
            </p:nvSpPr>
            <p:spPr bwMode="hidden">
              <a:xfrm rot="-1346631">
                <a:off x="4401" y="599"/>
                <a:ext cx="174"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7 w 776"/>
                  <a:gd name="T23" fmla="*/ 2 h 2368"/>
                  <a:gd name="T24" fmla="*/ 7 w 776"/>
                  <a:gd name="T25" fmla="*/ 3 h 2368"/>
                  <a:gd name="T26" fmla="*/ 8 w 776"/>
                  <a:gd name="T27" fmla="*/ 3 h 2368"/>
                  <a:gd name="T28" fmla="*/ 7 w 776"/>
                  <a:gd name="T29" fmla="*/ 3 h 2368"/>
                  <a:gd name="T30" fmla="*/ 8 w 776"/>
                  <a:gd name="T31" fmla="*/ 3 h 2368"/>
                  <a:gd name="T32" fmla="*/ 8 w 776"/>
                  <a:gd name="T33" fmla="*/ 4 h 2368"/>
                  <a:gd name="T34" fmla="*/ 8 w 776"/>
                  <a:gd name="T35" fmla="*/ 4 h 2368"/>
                  <a:gd name="T36" fmla="*/ 8 w 776"/>
                  <a:gd name="T37" fmla="*/ 5 h 2368"/>
                  <a:gd name="T38" fmla="*/ 9 w 776"/>
                  <a:gd name="T39" fmla="*/ 5 h 2368"/>
                  <a:gd name="T40" fmla="*/ 8 w 776"/>
                  <a:gd name="T41" fmla="*/ 5 h 2368"/>
                  <a:gd name="T42" fmla="*/ 9 w 776"/>
                  <a:gd name="T43" fmla="*/ 6 h 2368"/>
                  <a:gd name="T44" fmla="*/ 8 w 776"/>
                  <a:gd name="T45" fmla="*/ 6 h 2368"/>
                  <a:gd name="T46" fmla="*/ 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359" name="Freeform 275"/>
              <p:cNvSpPr>
                <a:spLocks/>
              </p:cNvSpPr>
              <p:nvPr/>
            </p:nvSpPr>
            <p:spPr bwMode="hidden">
              <a:xfrm rot="1346631" flipH="1">
                <a:off x="3783" y="590"/>
                <a:ext cx="173"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3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grpSp>
        <p:nvGrpSpPr>
          <p:cNvPr id="78865" name="Group 276"/>
          <p:cNvGrpSpPr>
            <a:grpSpLocks/>
          </p:cNvGrpSpPr>
          <p:nvPr/>
        </p:nvGrpSpPr>
        <p:grpSpPr bwMode="auto">
          <a:xfrm>
            <a:off x="0" y="5105400"/>
            <a:ext cx="762000" cy="1447800"/>
            <a:chOff x="3115" y="0"/>
            <a:chExt cx="2170" cy="2486"/>
          </a:xfrm>
        </p:grpSpPr>
        <p:grpSp>
          <p:nvGrpSpPr>
            <p:cNvPr id="78866" name="Group 277"/>
            <p:cNvGrpSpPr>
              <a:grpSpLocks/>
            </p:cNvGrpSpPr>
            <p:nvPr/>
          </p:nvGrpSpPr>
          <p:grpSpPr bwMode="auto">
            <a:xfrm>
              <a:off x="4080" y="1910"/>
              <a:ext cx="768" cy="576"/>
              <a:chOff x="0" y="0"/>
              <a:chExt cx="768" cy="576"/>
            </a:xfrm>
          </p:grpSpPr>
          <p:sp>
            <p:nvSpPr>
              <p:cNvPr id="2330" name="Oval 278"/>
              <p:cNvSpPr>
                <a:spLocks noChangeArrowheads="1"/>
              </p:cNvSpPr>
              <p:nvPr/>
            </p:nvSpPr>
            <p:spPr bwMode="hidden">
              <a:xfrm>
                <a:off x="0" y="0"/>
                <a:ext cx="768" cy="576"/>
              </a:xfrm>
              <a:prstGeom prst="ellipse">
                <a:avLst/>
              </a:prstGeom>
              <a:gradFill rotWithShape="1">
                <a:gsLst>
                  <a:gs pos="0">
                    <a:srgbClr val="760076"/>
                  </a:gs>
                  <a:gs pos="100000">
                    <a:srgbClr val="FF00FF"/>
                  </a:gs>
                </a:gsLst>
                <a:path path="shape">
                  <a:fillToRect l="50000" t="50000" r="50000" b="50000"/>
                </a:path>
              </a:gradFill>
              <a:ln w="9525">
                <a:noFill/>
                <a:round/>
                <a:headEnd/>
                <a:tailEnd/>
              </a:ln>
            </p:spPr>
            <p:txBody>
              <a:bodyPr wrap="none" anchor="ctr"/>
              <a:lstStyle/>
              <a:p>
                <a:endParaRPr lang="en-US"/>
              </a:p>
            </p:txBody>
          </p:sp>
          <p:sp>
            <p:nvSpPr>
              <p:cNvPr id="2331" name="Oval 279"/>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78867" name="Group 280"/>
            <p:cNvGrpSpPr>
              <a:grpSpLocks/>
            </p:cNvGrpSpPr>
            <p:nvPr/>
          </p:nvGrpSpPr>
          <p:grpSpPr bwMode="auto">
            <a:xfrm>
              <a:off x="4257" y="1103"/>
              <a:ext cx="768" cy="576"/>
              <a:chOff x="0" y="0"/>
              <a:chExt cx="768" cy="576"/>
            </a:xfrm>
          </p:grpSpPr>
          <p:sp>
            <p:nvSpPr>
              <p:cNvPr id="2328" name="Oval 281"/>
              <p:cNvSpPr>
                <a:spLocks noChangeArrowheads="1"/>
              </p:cNvSpPr>
              <p:nvPr/>
            </p:nvSpPr>
            <p:spPr bwMode="hidden">
              <a:xfrm>
                <a:off x="0" y="0"/>
                <a:ext cx="768" cy="576"/>
              </a:xfrm>
              <a:prstGeom prst="ellipse">
                <a:avLst/>
              </a:prstGeom>
              <a:gradFill rotWithShape="0">
                <a:gsLst>
                  <a:gs pos="0">
                    <a:schemeClr val="bg1"/>
                  </a:gs>
                  <a:gs pos="100000">
                    <a:srgbClr val="00FF00"/>
                  </a:gs>
                </a:gsLst>
                <a:path path="shape">
                  <a:fillToRect l="50000" t="50000" r="50000" b="50000"/>
                </a:path>
              </a:gradFill>
              <a:ln w="9525">
                <a:noFill/>
                <a:round/>
                <a:headEnd/>
                <a:tailEnd/>
              </a:ln>
            </p:spPr>
            <p:txBody>
              <a:bodyPr wrap="none" anchor="ctr"/>
              <a:lstStyle/>
              <a:p>
                <a:endParaRPr lang="en-US"/>
              </a:p>
            </p:txBody>
          </p:sp>
          <p:sp>
            <p:nvSpPr>
              <p:cNvPr id="2329" name="Oval 282"/>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78868" name="Group 283"/>
            <p:cNvGrpSpPr>
              <a:grpSpLocks/>
            </p:cNvGrpSpPr>
            <p:nvPr/>
          </p:nvGrpSpPr>
          <p:grpSpPr bwMode="auto">
            <a:xfrm>
              <a:off x="3134" y="0"/>
              <a:ext cx="768" cy="576"/>
              <a:chOff x="0" y="0"/>
              <a:chExt cx="768" cy="576"/>
            </a:xfrm>
          </p:grpSpPr>
          <p:sp>
            <p:nvSpPr>
              <p:cNvPr id="2326" name="Oval 284"/>
              <p:cNvSpPr>
                <a:spLocks noChangeArrowheads="1"/>
              </p:cNvSpPr>
              <p:nvPr/>
            </p:nvSpPr>
            <p:spPr bwMode="hidden">
              <a:xfrm>
                <a:off x="0" y="0"/>
                <a:ext cx="768" cy="576"/>
              </a:xfrm>
              <a:prstGeom prst="ellipse">
                <a:avLst/>
              </a:prstGeom>
              <a:gradFill rotWithShape="0">
                <a:gsLst>
                  <a:gs pos="0">
                    <a:schemeClr val="bg1"/>
                  </a:gs>
                  <a:gs pos="100000">
                    <a:srgbClr val="0000FF"/>
                  </a:gs>
                </a:gsLst>
                <a:path path="shape">
                  <a:fillToRect l="50000" t="50000" r="50000" b="50000"/>
                </a:path>
              </a:gradFill>
              <a:ln w="9525">
                <a:noFill/>
                <a:round/>
                <a:headEnd/>
                <a:tailEnd/>
              </a:ln>
            </p:spPr>
            <p:txBody>
              <a:bodyPr wrap="none" anchor="ctr"/>
              <a:lstStyle/>
              <a:p>
                <a:endParaRPr lang="en-US"/>
              </a:p>
            </p:txBody>
          </p:sp>
          <p:sp>
            <p:nvSpPr>
              <p:cNvPr id="2327" name="Oval 285"/>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78869" name="Group 286"/>
            <p:cNvGrpSpPr>
              <a:grpSpLocks/>
            </p:cNvGrpSpPr>
            <p:nvPr/>
          </p:nvGrpSpPr>
          <p:grpSpPr bwMode="auto">
            <a:xfrm>
              <a:off x="3115" y="0"/>
              <a:ext cx="2170" cy="1702"/>
              <a:chOff x="3115" y="0"/>
              <a:chExt cx="2170" cy="1702"/>
            </a:xfrm>
          </p:grpSpPr>
          <p:grpSp>
            <p:nvGrpSpPr>
              <p:cNvPr id="78870" name="Group 287"/>
              <p:cNvGrpSpPr>
                <a:grpSpLocks/>
              </p:cNvGrpSpPr>
              <p:nvPr/>
            </p:nvGrpSpPr>
            <p:grpSpPr bwMode="auto">
              <a:xfrm>
                <a:off x="3640" y="308"/>
                <a:ext cx="1145" cy="844"/>
                <a:chOff x="1265" y="814"/>
                <a:chExt cx="2919" cy="2151"/>
              </a:xfrm>
            </p:grpSpPr>
            <p:sp>
              <p:nvSpPr>
                <p:cNvPr id="2324" name="Oval 288"/>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endParaRPr lang="en-US"/>
                </a:p>
              </p:txBody>
            </p:sp>
            <p:sp>
              <p:nvSpPr>
                <p:cNvPr id="2325" name="Oval 289"/>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78871" name="Group 290"/>
              <p:cNvGrpSpPr>
                <a:grpSpLocks/>
              </p:cNvGrpSpPr>
              <p:nvPr/>
            </p:nvGrpSpPr>
            <p:grpSpPr bwMode="auto">
              <a:xfrm>
                <a:off x="3115" y="0"/>
                <a:ext cx="2145" cy="1702"/>
                <a:chOff x="3115" y="0"/>
                <a:chExt cx="2145" cy="1702"/>
              </a:xfrm>
            </p:grpSpPr>
            <p:grpSp>
              <p:nvGrpSpPr>
                <p:cNvPr id="78872" name="Group 291"/>
                <p:cNvGrpSpPr>
                  <a:grpSpLocks/>
                </p:cNvGrpSpPr>
                <p:nvPr/>
              </p:nvGrpSpPr>
              <p:grpSpPr bwMode="auto">
                <a:xfrm>
                  <a:off x="4505" y="589"/>
                  <a:ext cx="493" cy="912"/>
                  <a:chOff x="3471" y="1530"/>
                  <a:chExt cx="1258" cy="2327"/>
                </a:xfrm>
              </p:grpSpPr>
              <p:sp>
                <p:nvSpPr>
                  <p:cNvPr id="2322" name="Freeform 292"/>
                  <p:cNvSpPr>
                    <a:spLocks/>
                  </p:cNvSpPr>
                  <p:nvPr/>
                </p:nvSpPr>
                <p:spPr bwMode="hidden">
                  <a:xfrm rot="2711884">
                    <a:off x="2765" y="2236"/>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23" name="Freeform 293"/>
                  <p:cNvSpPr>
                    <a:spLocks/>
                  </p:cNvSpPr>
                  <p:nvPr/>
                </p:nvSpPr>
                <p:spPr bwMode="hidden">
                  <a:xfrm rot="2711884">
                    <a:off x="4021" y="3150"/>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78873" name="Group 294"/>
                <p:cNvGrpSpPr>
                  <a:grpSpLocks/>
                </p:cNvGrpSpPr>
                <p:nvPr/>
              </p:nvGrpSpPr>
              <p:grpSpPr bwMode="auto">
                <a:xfrm>
                  <a:off x="4267" y="781"/>
                  <a:ext cx="966" cy="522"/>
                  <a:chOff x="2864" y="2019"/>
                  <a:chExt cx="2463" cy="1332"/>
                </a:xfrm>
              </p:grpSpPr>
              <p:sp>
                <p:nvSpPr>
                  <p:cNvPr id="2320" name="Freeform 295"/>
                  <p:cNvSpPr>
                    <a:spLocks/>
                  </p:cNvSpPr>
                  <p:nvPr/>
                </p:nvSpPr>
                <p:spPr bwMode="hidden">
                  <a:xfrm rot="2104081">
                    <a:off x="2864" y="2019"/>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21" name="Freeform 296"/>
                  <p:cNvSpPr>
                    <a:spLocks/>
                  </p:cNvSpPr>
                  <p:nvPr/>
                </p:nvSpPr>
                <p:spPr bwMode="hidden">
                  <a:xfrm rot="2104081">
                    <a:off x="4353" y="2806"/>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4" name="Group 297"/>
                <p:cNvGrpSpPr>
                  <a:grpSpLocks/>
                </p:cNvGrpSpPr>
                <p:nvPr/>
              </p:nvGrpSpPr>
              <p:grpSpPr bwMode="auto">
                <a:xfrm>
                  <a:off x="4280" y="707"/>
                  <a:ext cx="971" cy="417"/>
                  <a:chOff x="2897" y="1832"/>
                  <a:chExt cx="2477" cy="1064"/>
                </a:xfrm>
              </p:grpSpPr>
              <p:sp>
                <p:nvSpPr>
                  <p:cNvPr id="2318" name="Freeform 298"/>
                  <p:cNvSpPr>
                    <a:spLocks/>
                  </p:cNvSpPr>
                  <p:nvPr/>
                </p:nvSpPr>
                <p:spPr bwMode="hidden">
                  <a:xfrm rot="1582915">
                    <a:off x="2897" y="1832"/>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19" name="Freeform 299"/>
                  <p:cNvSpPr>
                    <a:spLocks/>
                  </p:cNvSpPr>
                  <p:nvPr/>
                </p:nvSpPr>
                <p:spPr bwMode="hidden">
                  <a:xfrm rot="1582915">
                    <a:off x="4442" y="2420"/>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5" name="Group 300"/>
                <p:cNvGrpSpPr>
                  <a:grpSpLocks/>
                </p:cNvGrpSpPr>
                <p:nvPr/>
              </p:nvGrpSpPr>
              <p:grpSpPr bwMode="auto">
                <a:xfrm>
                  <a:off x="4291" y="630"/>
                  <a:ext cx="969" cy="364"/>
                  <a:chOff x="2924" y="1636"/>
                  <a:chExt cx="2472" cy="927"/>
                </a:xfrm>
              </p:grpSpPr>
              <p:sp>
                <p:nvSpPr>
                  <p:cNvPr id="2316" name="Freeform 301"/>
                  <p:cNvSpPr>
                    <a:spLocks/>
                  </p:cNvSpPr>
                  <p:nvPr/>
                </p:nvSpPr>
                <p:spPr bwMode="hidden">
                  <a:xfrm rot="1080363">
                    <a:off x="2924" y="1636"/>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17" name="Freeform 302"/>
                  <p:cNvSpPr>
                    <a:spLocks/>
                  </p:cNvSpPr>
                  <p:nvPr/>
                </p:nvSpPr>
                <p:spPr bwMode="hidden">
                  <a:xfrm rot="1080363">
                    <a:off x="4495" y="2037"/>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6" name="Group 303"/>
                <p:cNvGrpSpPr>
                  <a:grpSpLocks/>
                </p:cNvGrpSpPr>
                <p:nvPr/>
              </p:nvGrpSpPr>
              <p:grpSpPr bwMode="auto">
                <a:xfrm>
                  <a:off x="4304" y="543"/>
                  <a:ext cx="918" cy="258"/>
                  <a:chOff x="2958" y="1414"/>
                  <a:chExt cx="2342" cy="657"/>
                </a:xfrm>
              </p:grpSpPr>
              <p:sp>
                <p:nvSpPr>
                  <p:cNvPr id="2314" name="Freeform 304"/>
                  <p:cNvSpPr>
                    <a:spLocks/>
                  </p:cNvSpPr>
                  <p:nvPr/>
                </p:nvSpPr>
                <p:spPr bwMode="hidden">
                  <a:xfrm rot="463793">
                    <a:off x="2958" y="1414"/>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15" name="Freeform 305"/>
                  <p:cNvSpPr>
                    <a:spLocks/>
                  </p:cNvSpPr>
                  <p:nvPr/>
                </p:nvSpPr>
                <p:spPr bwMode="hidden">
                  <a:xfrm rot="463793">
                    <a:off x="4470" y="1582"/>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7" name="Group 306"/>
                <p:cNvGrpSpPr>
                  <a:grpSpLocks/>
                </p:cNvGrpSpPr>
                <p:nvPr/>
              </p:nvGrpSpPr>
              <p:grpSpPr bwMode="auto">
                <a:xfrm>
                  <a:off x="4314" y="487"/>
                  <a:ext cx="843" cy="134"/>
                  <a:chOff x="2983" y="1269"/>
                  <a:chExt cx="2150" cy="343"/>
                </a:xfrm>
              </p:grpSpPr>
              <p:sp>
                <p:nvSpPr>
                  <p:cNvPr id="2312" name="Freeform 307"/>
                  <p:cNvSpPr>
                    <a:spLocks/>
                  </p:cNvSpPr>
                  <p:nvPr/>
                </p:nvSpPr>
                <p:spPr bwMode="hidden">
                  <a:xfrm rot="-84182">
                    <a:off x="2983" y="1289"/>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13" name="Freeform 308"/>
                  <p:cNvSpPr>
                    <a:spLocks/>
                  </p:cNvSpPr>
                  <p:nvPr/>
                </p:nvSpPr>
                <p:spPr bwMode="hidden">
                  <a:xfrm rot="-84182">
                    <a:off x="4379" y="1269"/>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8" name="Group 309"/>
                <p:cNvGrpSpPr>
                  <a:grpSpLocks/>
                </p:cNvGrpSpPr>
                <p:nvPr/>
              </p:nvGrpSpPr>
              <p:grpSpPr bwMode="auto">
                <a:xfrm>
                  <a:off x="4296" y="349"/>
                  <a:ext cx="737" cy="167"/>
                  <a:chOff x="2938" y="917"/>
                  <a:chExt cx="1879" cy="427"/>
                </a:xfrm>
              </p:grpSpPr>
              <p:sp>
                <p:nvSpPr>
                  <p:cNvPr id="2310" name="Freeform 310"/>
                  <p:cNvSpPr>
                    <a:spLocks/>
                  </p:cNvSpPr>
                  <p:nvPr/>
                </p:nvSpPr>
                <p:spPr bwMode="hidden">
                  <a:xfrm rot="-802576">
                    <a:off x="2938" y="1129"/>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311" name="Freeform 311"/>
                  <p:cNvSpPr>
                    <a:spLocks/>
                  </p:cNvSpPr>
                  <p:nvPr/>
                </p:nvSpPr>
                <p:spPr bwMode="hidden">
                  <a:xfrm rot="-802576">
                    <a:off x="4155" y="917"/>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78879" name="Group 312"/>
                <p:cNvGrpSpPr>
                  <a:grpSpLocks/>
                </p:cNvGrpSpPr>
                <p:nvPr/>
              </p:nvGrpSpPr>
              <p:grpSpPr bwMode="auto">
                <a:xfrm>
                  <a:off x="3394" y="637"/>
                  <a:ext cx="493" cy="912"/>
                  <a:chOff x="637" y="1653"/>
                  <a:chExt cx="1257" cy="2326"/>
                </a:xfrm>
              </p:grpSpPr>
              <p:sp>
                <p:nvSpPr>
                  <p:cNvPr id="2308" name="Freeform 313"/>
                  <p:cNvSpPr>
                    <a:spLocks/>
                  </p:cNvSpPr>
                  <p:nvPr/>
                </p:nvSpPr>
                <p:spPr bwMode="hidden">
                  <a:xfrm rot="18888116" flipH="1">
                    <a:off x="876" y="2359"/>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09" name="Freeform 314"/>
                  <p:cNvSpPr>
                    <a:spLocks/>
                  </p:cNvSpPr>
                  <p:nvPr/>
                </p:nvSpPr>
                <p:spPr bwMode="hidden">
                  <a:xfrm rot="18888116" flipH="1">
                    <a:off x="419" y="327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32" name="Group 315"/>
                <p:cNvGrpSpPr>
                  <a:grpSpLocks/>
                </p:cNvGrpSpPr>
                <p:nvPr/>
              </p:nvGrpSpPr>
              <p:grpSpPr bwMode="auto">
                <a:xfrm>
                  <a:off x="3142" y="850"/>
                  <a:ext cx="966" cy="522"/>
                  <a:chOff x="-5" y="2196"/>
                  <a:chExt cx="2463" cy="1332"/>
                </a:xfrm>
              </p:grpSpPr>
              <p:sp>
                <p:nvSpPr>
                  <p:cNvPr id="2306" name="Freeform 316"/>
                  <p:cNvSpPr>
                    <a:spLocks/>
                  </p:cNvSpPr>
                  <p:nvPr/>
                </p:nvSpPr>
                <p:spPr bwMode="hidden">
                  <a:xfrm rot="19495919" flipH="1">
                    <a:off x="644" y="2196"/>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07" name="Freeform 317"/>
                  <p:cNvSpPr>
                    <a:spLocks/>
                  </p:cNvSpPr>
                  <p:nvPr/>
                </p:nvSpPr>
                <p:spPr bwMode="hidden">
                  <a:xfrm rot="19495919" flipH="1">
                    <a:off x="-5" y="2983"/>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33" name="Group 318"/>
                <p:cNvGrpSpPr>
                  <a:grpSpLocks/>
                </p:cNvGrpSpPr>
                <p:nvPr/>
              </p:nvGrpSpPr>
              <p:grpSpPr bwMode="auto">
                <a:xfrm>
                  <a:off x="3124" y="777"/>
                  <a:ext cx="971" cy="417"/>
                  <a:chOff x="-52" y="2009"/>
                  <a:chExt cx="2477" cy="1064"/>
                </a:xfrm>
              </p:grpSpPr>
              <p:sp>
                <p:nvSpPr>
                  <p:cNvPr id="2304" name="Freeform 319"/>
                  <p:cNvSpPr>
                    <a:spLocks/>
                  </p:cNvSpPr>
                  <p:nvPr/>
                </p:nvSpPr>
                <p:spPr bwMode="hidden">
                  <a:xfrm rot="20017085" flipH="1">
                    <a:off x="689" y="2009"/>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05" name="Freeform 320"/>
                  <p:cNvSpPr>
                    <a:spLocks/>
                  </p:cNvSpPr>
                  <p:nvPr/>
                </p:nvSpPr>
                <p:spPr bwMode="hidden">
                  <a:xfrm rot="20017085" flipH="1">
                    <a:off x="-52" y="2597"/>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34" name="Group 321"/>
                <p:cNvGrpSpPr>
                  <a:grpSpLocks/>
                </p:cNvGrpSpPr>
                <p:nvPr/>
              </p:nvGrpSpPr>
              <p:grpSpPr bwMode="auto">
                <a:xfrm>
                  <a:off x="3115" y="700"/>
                  <a:ext cx="969" cy="363"/>
                  <a:chOff x="-74" y="1813"/>
                  <a:chExt cx="2472" cy="927"/>
                </a:xfrm>
              </p:grpSpPr>
              <p:sp>
                <p:nvSpPr>
                  <p:cNvPr id="2302" name="Freeform 322"/>
                  <p:cNvSpPr>
                    <a:spLocks/>
                  </p:cNvSpPr>
                  <p:nvPr/>
                </p:nvSpPr>
                <p:spPr bwMode="hidden">
                  <a:xfrm rot="20519637" flipH="1">
                    <a:off x="721" y="1813"/>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03" name="Freeform 323"/>
                  <p:cNvSpPr>
                    <a:spLocks/>
                  </p:cNvSpPr>
                  <p:nvPr/>
                </p:nvSpPr>
                <p:spPr bwMode="hidden">
                  <a:xfrm rot="20519637" flipH="1">
                    <a:off x="-74" y="2214"/>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35" name="Group 324"/>
                <p:cNvGrpSpPr>
                  <a:grpSpLocks/>
                </p:cNvGrpSpPr>
                <p:nvPr/>
              </p:nvGrpSpPr>
              <p:grpSpPr bwMode="auto">
                <a:xfrm>
                  <a:off x="3153" y="613"/>
                  <a:ext cx="918" cy="257"/>
                  <a:chOff x="22" y="1591"/>
                  <a:chExt cx="2342" cy="657"/>
                </a:xfrm>
              </p:grpSpPr>
              <p:sp>
                <p:nvSpPr>
                  <p:cNvPr id="2300" name="Freeform 325"/>
                  <p:cNvSpPr>
                    <a:spLocks/>
                  </p:cNvSpPr>
                  <p:nvPr/>
                </p:nvSpPr>
                <p:spPr bwMode="hidden">
                  <a:xfrm rot="21136207" flipH="1">
                    <a:off x="819" y="1591"/>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301" name="Freeform 326"/>
                  <p:cNvSpPr>
                    <a:spLocks/>
                  </p:cNvSpPr>
                  <p:nvPr/>
                </p:nvSpPr>
                <p:spPr bwMode="hidden">
                  <a:xfrm rot="21136207" flipH="1">
                    <a:off x="22" y="1759"/>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36" name="Group 327"/>
                <p:cNvGrpSpPr>
                  <a:grpSpLocks/>
                </p:cNvGrpSpPr>
                <p:nvPr/>
              </p:nvGrpSpPr>
              <p:grpSpPr bwMode="auto">
                <a:xfrm>
                  <a:off x="3218" y="556"/>
                  <a:ext cx="843" cy="134"/>
                  <a:chOff x="189" y="1446"/>
                  <a:chExt cx="2150" cy="343"/>
                </a:xfrm>
              </p:grpSpPr>
              <p:sp>
                <p:nvSpPr>
                  <p:cNvPr id="2298" name="Freeform 328"/>
                  <p:cNvSpPr>
                    <a:spLocks/>
                  </p:cNvSpPr>
                  <p:nvPr/>
                </p:nvSpPr>
                <p:spPr bwMode="hidden">
                  <a:xfrm rot="84182" flipH="1">
                    <a:off x="935" y="1466"/>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99" name="Freeform 329"/>
                  <p:cNvSpPr>
                    <a:spLocks/>
                  </p:cNvSpPr>
                  <p:nvPr/>
                </p:nvSpPr>
                <p:spPr bwMode="hidden">
                  <a:xfrm rot="84182" flipH="1">
                    <a:off x="189" y="1446"/>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37" name="Group 330"/>
                <p:cNvGrpSpPr>
                  <a:grpSpLocks/>
                </p:cNvGrpSpPr>
                <p:nvPr/>
              </p:nvGrpSpPr>
              <p:grpSpPr bwMode="auto">
                <a:xfrm>
                  <a:off x="3342" y="418"/>
                  <a:ext cx="737" cy="167"/>
                  <a:chOff x="505" y="1094"/>
                  <a:chExt cx="1879" cy="427"/>
                </a:xfrm>
              </p:grpSpPr>
              <p:sp>
                <p:nvSpPr>
                  <p:cNvPr id="2296" name="Freeform 331"/>
                  <p:cNvSpPr>
                    <a:spLocks/>
                  </p:cNvSpPr>
                  <p:nvPr/>
                </p:nvSpPr>
                <p:spPr bwMode="hidden">
                  <a:xfrm rot="802576" flipH="1">
                    <a:off x="1151" y="1306"/>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97" name="Freeform 332"/>
                  <p:cNvSpPr>
                    <a:spLocks/>
                  </p:cNvSpPr>
                  <p:nvPr/>
                </p:nvSpPr>
                <p:spPr bwMode="hidden">
                  <a:xfrm rot="802576" flipH="1">
                    <a:off x="505" y="1094"/>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0" name="Group 333"/>
                <p:cNvGrpSpPr>
                  <a:grpSpLocks/>
                </p:cNvGrpSpPr>
                <p:nvPr/>
              </p:nvGrpSpPr>
              <p:grpSpPr bwMode="auto">
                <a:xfrm>
                  <a:off x="3386" y="341"/>
                  <a:ext cx="725" cy="218"/>
                  <a:chOff x="616" y="899"/>
                  <a:chExt cx="1850" cy="554"/>
                </a:xfrm>
              </p:grpSpPr>
              <p:sp>
                <p:nvSpPr>
                  <p:cNvPr id="2294" name="Freeform 334"/>
                  <p:cNvSpPr>
                    <a:spLocks/>
                  </p:cNvSpPr>
                  <p:nvPr/>
                </p:nvSpPr>
                <p:spPr bwMode="hidden">
                  <a:xfrm rot="1277471" flipH="1">
                    <a:off x="1233" y="1238"/>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95" name="Freeform 335"/>
                  <p:cNvSpPr>
                    <a:spLocks/>
                  </p:cNvSpPr>
                  <p:nvPr/>
                </p:nvSpPr>
                <p:spPr bwMode="hidden">
                  <a:xfrm rot="1277471" flipH="1">
                    <a:off x="616" y="899"/>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1" name="Group 336"/>
                <p:cNvGrpSpPr>
                  <a:grpSpLocks/>
                </p:cNvGrpSpPr>
                <p:nvPr/>
              </p:nvGrpSpPr>
              <p:grpSpPr bwMode="auto">
                <a:xfrm>
                  <a:off x="3472" y="231"/>
                  <a:ext cx="693" cy="291"/>
                  <a:chOff x="3472" y="231"/>
                  <a:chExt cx="693" cy="291"/>
                </a:xfrm>
              </p:grpSpPr>
              <p:sp>
                <p:nvSpPr>
                  <p:cNvPr id="2292" name="Freeform 337"/>
                  <p:cNvSpPr>
                    <a:spLocks/>
                  </p:cNvSpPr>
                  <p:nvPr/>
                </p:nvSpPr>
                <p:spPr bwMode="hidden">
                  <a:xfrm rot="2028410" flipH="1">
                    <a:off x="3681" y="438"/>
                    <a:ext cx="484" cy="84"/>
                  </a:xfrm>
                  <a:custGeom>
                    <a:avLst/>
                    <a:gdLst>
                      <a:gd name="T0" fmla="*/ 0 w 2736"/>
                      <a:gd name="T1" fmla="*/ 2 h 504"/>
                      <a:gd name="T2" fmla="*/ 5 w 2736"/>
                      <a:gd name="T3" fmla="*/ 1 h 504"/>
                      <a:gd name="T4" fmla="*/ 10 w 2736"/>
                      <a:gd name="T5" fmla="*/ 0 h 504"/>
                      <a:gd name="T6" fmla="*/ 15 w 2736"/>
                      <a:gd name="T7" fmla="*/ 0 h 504"/>
                      <a:gd name="T8" fmla="*/ 15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93" name="Freeform 338"/>
                  <p:cNvSpPr>
                    <a:spLocks/>
                  </p:cNvSpPr>
                  <p:nvPr/>
                </p:nvSpPr>
                <p:spPr bwMode="hidden">
                  <a:xfrm rot="2028410" flipH="1">
                    <a:off x="3472" y="231"/>
                    <a:ext cx="260" cy="132"/>
                  </a:xfrm>
                  <a:custGeom>
                    <a:avLst/>
                    <a:gdLst>
                      <a:gd name="T0" fmla="*/ 0 w 1769"/>
                      <a:gd name="T1" fmla="*/ 0 h 791"/>
                      <a:gd name="T2" fmla="*/ 1 w 1769"/>
                      <a:gd name="T3" fmla="*/ 0 h 791"/>
                      <a:gd name="T4" fmla="*/ 4 w 1769"/>
                      <a:gd name="T5" fmla="*/ 1 h 791"/>
                      <a:gd name="T6" fmla="*/ 5 w 1769"/>
                      <a:gd name="T7" fmla="*/ 2 h 791"/>
                      <a:gd name="T8" fmla="*/ 6 w 1769"/>
                      <a:gd name="T9" fmla="*/ 3 h 791"/>
                      <a:gd name="T10" fmla="*/ 5 w 1769"/>
                      <a:gd name="T11" fmla="*/ 4 h 791"/>
                      <a:gd name="T12" fmla="*/ 5 w 1769"/>
                      <a:gd name="T13" fmla="*/ 3 h 791"/>
                      <a:gd name="T14" fmla="*/ 4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2" name="Group 339"/>
                <p:cNvGrpSpPr>
                  <a:grpSpLocks/>
                </p:cNvGrpSpPr>
                <p:nvPr/>
              </p:nvGrpSpPr>
              <p:grpSpPr bwMode="auto">
                <a:xfrm>
                  <a:off x="3554" y="118"/>
                  <a:ext cx="664" cy="349"/>
                  <a:chOff x="3554" y="118"/>
                  <a:chExt cx="664" cy="349"/>
                </a:xfrm>
              </p:grpSpPr>
              <p:sp>
                <p:nvSpPr>
                  <p:cNvPr id="2290" name="Freeform 340"/>
                  <p:cNvSpPr>
                    <a:spLocks/>
                  </p:cNvSpPr>
                  <p:nvPr/>
                </p:nvSpPr>
                <p:spPr bwMode="hidden">
                  <a:xfrm rot="2664424" flipH="1">
                    <a:off x="3727" y="383"/>
                    <a:ext cx="491" cy="84"/>
                  </a:xfrm>
                  <a:custGeom>
                    <a:avLst/>
                    <a:gdLst>
                      <a:gd name="T0" fmla="*/ 0 w 2736"/>
                      <a:gd name="T1" fmla="*/ 2 h 504"/>
                      <a:gd name="T2" fmla="*/ 5 w 2736"/>
                      <a:gd name="T3" fmla="*/ 1 h 504"/>
                      <a:gd name="T4" fmla="*/ 10 w 2736"/>
                      <a:gd name="T5" fmla="*/ 0 h 504"/>
                      <a:gd name="T6" fmla="*/ 16 w 2736"/>
                      <a:gd name="T7" fmla="*/ 0 h 504"/>
                      <a:gd name="T8" fmla="*/ 16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91" name="Freeform 341"/>
                  <p:cNvSpPr>
                    <a:spLocks/>
                  </p:cNvSpPr>
                  <p:nvPr/>
                </p:nvSpPr>
                <p:spPr bwMode="hidden">
                  <a:xfrm rot="2664424" flipH="1">
                    <a:off x="3554" y="118"/>
                    <a:ext cx="264" cy="132"/>
                  </a:xfrm>
                  <a:custGeom>
                    <a:avLst/>
                    <a:gdLst>
                      <a:gd name="T0" fmla="*/ 0 w 1769"/>
                      <a:gd name="T1" fmla="*/ 0 h 791"/>
                      <a:gd name="T2" fmla="*/ 2 w 1769"/>
                      <a:gd name="T3" fmla="*/ 0 h 791"/>
                      <a:gd name="T4" fmla="*/ 4 w 1769"/>
                      <a:gd name="T5" fmla="*/ 1 h 791"/>
                      <a:gd name="T6" fmla="*/ 5 w 1769"/>
                      <a:gd name="T7" fmla="*/ 2 h 791"/>
                      <a:gd name="T8" fmla="*/ 6 w 1769"/>
                      <a:gd name="T9" fmla="*/ 3 h 791"/>
                      <a:gd name="T10" fmla="*/ 6 w 1769"/>
                      <a:gd name="T11" fmla="*/ 4 h 791"/>
                      <a:gd name="T12" fmla="*/ 5 w 1769"/>
                      <a:gd name="T13" fmla="*/ 3 h 791"/>
                      <a:gd name="T14" fmla="*/ 5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3" name="Group 342"/>
                <p:cNvGrpSpPr>
                  <a:grpSpLocks/>
                </p:cNvGrpSpPr>
                <p:nvPr/>
              </p:nvGrpSpPr>
              <p:grpSpPr bwMode="auto">
                <a:xfrm>
                  <a:off x="3784" y="30"/>
                  <a:ext cx="305" cy="593"/>
                  <a:chOff x="1633" y="104"/>
                  <a:chExt cx="778" cy="1512"/>
                </a:xfrm>
              </p:grpSpPr>
              <p:sp>
                <p:nvSpPr>
                  <p:cNvPr id="2288" name="Freeform 343"/>
                  <p:cNvSpPr>
                    <a:spLocks/>
                  </p:cNvSpPr>
                  <p:nvPr/>
                </p:nvSpPr>
                <p:spPr bwMode="hidden">
                  <a:xfrm rot="3473776" flipH="1">
                    <a:off x="1754" y="958"/>
                    <a:ext cx="1100" cy="215"/>
                  </a:xfrm>
                  <a:custGeom>
                    <a:avLst/>
                    <a:gdLst>
                      <a:gd name="T0" fmla="*/ 0 w 2736"/>
                      <a:gd name="T1" fmla="*/ 39 h 504"/>
                      <a:gd name="T2" fmla="*/ 56 w 2736"/>
                      <a:gd name="T3" fmla="*/ 13 h 504"/>
                      <a:gd name="T4" fmla="*/ 115 w 2736"/>
                      <a:gd name="T5" fmla="*/ 2 h 504"/>
                      <a:gd name="T6" fmla="*/ 178 w 2736"/>
                      <a:gd name="T7" fmla="*/ 2 h 504"/>
                      <a:gd name="T8" fmla="*/ 177 w 2736"/>
                      <a:gd name="T9" fmla="*/ 8 h 504"/>
                      <a:gd name="T10" fmla="*/ 115 w 2736"/>
                      <a:gd name="T11" fmla="*/ 8 h 504"/>
                      <a:gd name="T12" fmla="*/ 43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89" name="Freeform 344"/>
                  <p:cNvSpPr>
                    <a:spLocks/>
                  </p:cNvSpPr>
                  <p:nvPr/>
                </p:nvSpPr>
                <p:spPr bwMode="hidden">
                  <a:xfrm rot="3473776" flipH="1">
                    <a:off x="1506" y="231"/>
                    <a:ext cx="591" cy="338"/>
                  </a:xfrm>
                  <a:custGeom>
                    <a:avLst/>
                    <a:gdLst>
                      <a:gd name="T0" fmla="*/ 0 w 1769"/>
                      <a:gd name="T1" fmla="*/ 0 h 791"/>
                      <a:gd name="T2" fmla="*/ 18 w 1769"/>
                      <a:gd name="T3" fmla="*/ 4 h 791"/>
                      <a:gd name="T4" fmla="*/ 43 w 1769"/>
                      <a:gd name="T5" fmla="*/ 15 h 791"/>
                      <a:gd name="T6" fmla="*/ 60 w 1769"/>
                      <a:gd name="T7" fmla="*/ 34 h 791"/>
                      <a:gd name="T8" fmla="*/ 65 w 1769"/>
                      <a:gd name="T9" fmla="*/ 47 h 791"/>
                      <a:gd name="T10" fmla="*/ 63 w 1769"/>
                      <a:gd name="T11" fmla="*/ 62 h 791"/>
                      <a:gd name="T12" fmla="*/ 59 w 1769"/>
                      <a:gd name="T13" fmla="*/ 49 h 791"/>
                      <a:gd name="T14" fmla="*/ 52 w 1769"/>
                      <a:gd name="T15" fmla="*/ 35 h 791"/>
                      <a:gd name="T16" fmla="*/ 41 w 1769"/>
                      <a:gd name="T17" fmla="*/ 23 h 791"/>
                      <a:gd name="T18" fmla="*/ 22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4" name="Group 345"/>
                <p:cNvGrpSpPr>
                  <a:grpSpLocks/>
                </p:cNvGrpSpPr>
                <p:nvPr/>
              </p:nvGrpSpPr>
              <p:grpSpPr bwMode="auto">
                <a:xfrm>
                  <a:off x="3903" y="0"/>
                  <a:ext cx="248" cy="601"/>
                  <a:chOff x="1935" y="28"/>
                  <a:chExt cx="634" cy="1534"/>
                </a:xfrm>
              </p:grpSpPr>
              <p:sp>
                <p:nvSpPr>
                  <p:cNvPr id="2286" name="Freeform 346"/>
                  <p:cNvSpPr>
                    <a:spLocks/>
                  </p:cNvSpPr>
                  <p:nvPr/>
                </p:nvSpPr>
                <p:spPr bwMode="hidden">
                  <a:xfrm rot="4126480" flipH="1">
                    <a:off x="1931" y="924"/>
                    <a:ext cx="1061" cy="215"/>
                  </a:xfrm>
                  <a:custGeom>
                    <a:avLst/>
                    <a:gdLst>
                      <a:gd name="T0" fmla="*/ 0 w 2736"/>
                      <a:gd name="T1" fmla="*/ 39 h 504"/>
                      <a:gd name="T2" fmla="*/ 50 w 2736"/>
                      <a:gd name="T3" fmla="*/ 13 h 504"/>
                      <a:gd name="T4" fmla="*/ 104 w 2736"/>
                      <a:gd name="T5" fmla="*/ 2 h 504"/>
                      <a:gd name="T6" fmla="*/ 159 w 2736"/>
                      <a:gd name="T7" fmla="*/ 2 h 504"/>
                      <a:gd name="T8" fmla="*/ 159 w 2736"/>
                      <a:gd name="T9" fmla="*/ 8 h 504"/>
                      <a:gd name="T10" fmla="*/ 103 w 2736"/>
                      <a:gd name="T11" fmla="*/ 8 h 504"/>
                      <a:gd name="T12" fmla="*/ 38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87" name="Freeform 347"/>
                  <p:cNvSpPr>
                    <a:spLocks/>
                  </p:cNvSpPr>
                  <p:nvPr/>
                </p:nvSpPr>
                <p:spPr bwMode="hidden">
                  <a:xfrm rot="4126480" flipH="1">
                    <a:off x="1819" y="144"/>
                    <a:ext cx="570" cy="338"/>
                  </a:xfrm>
                  <a:custGeom>
                    <a:avLst/>
                    <a:gdLst>
                      <a:gd name="T0" fmla="*/ 0 w 1769"/>
                      <a:gd name="T1" fmla="*/ 0 h 791"/>
                      <a:gd name="T2" fmla="*/ 16 w 1769"/>
                      <a:gd name="T3" fmla="*/ 4 h 791"/>
                      <a:gd name="T4" fmla="*/ 39 w 1769"/>
                      <a:gd name="T5" fmla="*/ 15 h 791"/>
                      <a:gd name="T6" fmla="*/ 54 w 1769"/>
                      <a:gd name="T7" fmla="*/ 34 h 791"/>
                      <a:gd name="T8" fmla="*/ 59 w 1769"/>
                      <a:gd name="T9" fmla="*/ 47 h 791"/>
                      <a:gd name="T10" fmla="*/ 56 w 1769"/>
                      <a:gd name="T11" fmla="*/ 62 h 791"/>
                      <a:gd name="T12" fmla="*/ 53 w 1769"/>
                      <a:gd name="T13" fmla="*/ 49 h 791"/>
                      <a:gd name="T14" fmla="*/ 46 w 1769"/>
                      <a:gd name="T15" fmla="*/ 35 h 791"/>
                      <a:gd name="T16" fmla="*/ 37 w 1769"/>
                      <a:gd name="T17" fmla="*/ 23 h 791"/>
                      <a:gd name="T18" fmla="*/ 19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365" name="Group 348"/>
                <p:cNvGrpSpPr>
                  <a:grpSpLocks/>
                </p:cNvGrpSpPr>
                <p:nvPr/>
              </p:nvGrpSpPr>
              <p:grpSpPr bwMode="auto">
                <a:xfrm>
                  <a:off x="4251" y="252"/>
                  <a:ext cx="723" cy="222"/>
                  <a:chOff x="2822" y="672"/>
                  <a:chExt cx="1845" cy="566"/>
                </a:xfrm>
              </p:grpSpPr>
              <p:sp>
                <p:nvSpPr>
                  <p:cNvPr id="2284" name="Freeform 349"/>
                  <p:cNvSpPr>
                    <a:spLocks/>
                  </p:cNvSpPr>
                  <p:nvPr/>
                </p:nvSpPr>
                <p:spPr bwMode="hidden">
                  <a:xfrm rot="-1325434">
                    <a:off x="2822" y="1023"/>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85" name="Freeform 350"/>
                  <p:cNvSpPr>
                    <a:spLocks/>
                  </p:cNvSpPr>
                  <p:nvPr/>
                </p:nvSpPr>
                <p:spPr bwMode="hidden">
                  <a:xfrm rot="-1325434">
                    <a:off x="4005" y="672"/>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66" name="Group 351"/>
                <p:cNvGrpSpPr>
                  <a:grpSpLocks/>
                </p:cNvGrpSpPr>
                <p:nvPr/>
              </p:nvGrpSpPr>
              <p:grpSpPr bwMode="auto">
                <a:xfrm>
                  <a:off x="4196" y="163"/>
                  <a:ext cx="699" cy="282"/>
                  <a:chOff x="2683" y="445"/>
                  <a:chExt cx="1781" cy="717"/>
                </a:xfrm>
              </p:grpSpPr>
              <p:sp>
                <p:nvSpPr>
                  <p:cNvPr id="2282" name="Freeform 352"/>
                  <p:cNvSpPr>
                    <a:spLocks/>
                  </p:cNvSpPr>
                  <p:nvPr/>
                </p:nvSpPr>
                <p:spPr bwMode="hidden">
                  <a:xfrm rot="-1921064">
                    <a:off x="2683" y="947"/>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83" name="Freeform 353"/>
                  <p:cNvSpPr>
                    <a:spLocks/>
                  </p:cNvSpPr>
                  <p:nvPr/>
                </p:nvSpPr>
                <p:spPr bwMode="hidden">
                  <a:xfrm rot="-1921064">
                    <a:off x="3802" y="445"/>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2247" name="Freeform 354"/>
                <p:cNvSpPr>
                  <a:spLocks/>
                </p:cNvSpPr>
                <p:nvPr/>
              </p:nvSpPr>
              <p:spPr bwMode="hidden">
                <a:xfrm rot="4578755" flipH="1">
                  <a:off x="3968" y="372"/>
                  <a:ext cx="403" cy="57"/>
                </a:xfrm>
                <a:custGeom>
                  <a:avLst/>
                  <a:gdLst>
                    <a:gd name="T0" fmla="*/ 0 w 2736"/>
                    <a:gd name="T1" fmla="*/ 1 h 504"/>
                    <a:gd name="T2" fmla="*/ 3 w 2736"/>
                    <a:gd name="T3" fmla="*/ 0 h 504"/>
                    <a:gd name="T4" fmla="*/ 6 w 2736"/>
                    <a:gd name="T5" fmla="*/ 0 h 504"/>
                    <a:gd name="T6" fmla="*/ 9 w 2736"/>
                    <a:gd name="T7" fmla="*/ 0 h 504"/>
                    <a:gd name="T8" fmla="*/ 9 w 2736"/>
                    <a:gd name="T9" fmla="*/ 0 h 504"/>
                    <a:gd name="T10" fmla="*/ 6 w 2736"/>
                    <a:gd name="T11" fmla="*/ 0 h 504"/>
                    <a:gd name="T12" fmla="*/ 2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48" name="Freeform 355"/>
                <p:cNvSpPr>
                  <a:spLocks/>
                </p:cNvSpPr>
                <p:nvPr/>
              </p:nvSpPr>
              <p:spPr bwMode="hidden">
                <a:xfrm rot="4578755" flipH="1">
                  <a:off x="3977" y="77"/>
                  <a:ext cx="216" cy="90"/>
                </a:xfrm>
                <a:custGeom>
                  <a:avLst/>
                  <a:gdLst>
                    <a:gd name="T0" fmla="*/ 0 w 1769"/>
                    <a:gd name="T1" fmla="*/ 0 h 791"/>
                    <a:gd name="T2" fmla="*/ 1 w 1769"/>
                    <a:gd name="T3" fmla="*/ 0 h 791"/>
                    <a:gd name="T4" fmla="*/ 2 w 1769"/>
                    <a:gd name="T5" fmla="*/ 0 h 791"/>
                    <a:gd name="T6" fmla="*/ 3 w 1769"/>
                    <a:gd name="T7" fmla="*/ 1 h 791"/>
                    <a:gd name="T8" fmla="*/ 3 w 1769"/>
                    <a:gd name="T9" fmla="*/ 1 h 791"/>
                    <a:gd name="T10" fmla="*/ 3 w 1769"/>
                    <a:gd name="T11" fmla="*/ 1 h 791"/>
                    <a:gd name="T12" fmla="*/ 3 w 1769"/>
                    <a:gd name="T13" fmla="*/ 1 h 791"/>
                    <a:gd name="T14" fmla="*/ 3 w 1769"/>
                    <a:gd name="T15" fmla="*/ 1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2367" name="Group 356"/>
                <p:cNvGrpSpPr>
                  <a:grpSpLocks/>
                </p:cNvGrpSpPr>
                <p:nvPr/>
              </p:nvGrpSpPr>
              <p:grpSpPr bwMode="auto">
                <a:xfrm>
                  <a:off x="4242" y="5"/>
                  <a:ext cx="251" cy="596"/>
                  <a:chOff x="2800" y="41"/>
                  <a:chExt cx="640" cy="1520"/>
                </a:xfrm>
              </p:grpSpPr>
              <p:sp>
                <p:nvSpPr>
                  <p:cNvPr id="2280" name="Freeform 357"/>
                  <p:cNvSpPr>
                    <a:spLocks/>
                  </p:cNvSpPr>
                  <p:nvPr/>
                </p:nvSpPr>
                <p:spPr bwMode="hidden">
                  <a:xfrm rot="-3857755">
                    <a:off x="2361" y="938"/>
                    <a:ext cx="1062" cy="184"/>
                  </a:xfrm>
                  <a:custGeom>
                    <a:avLst/>
                    <a:gdLst>
                      <a:gd name="T0" fmla="*/ 0 w 2736"/>
                      <a:gd name="T1" fmla="*/ 24 h 504"/>
                      <a:gd name="T2" fmla="*/ 50 w 2736"/>
                      <a:gd name="T3" fmla="*/ 8 h 504"/>
                      <a:gd name="T4" fmla="*/ 104 w 2736"/>
                      <a:gd name="T5" fmla="*/ 1 h 504"/>
                      <a:gd name="T6" fmla="*/ 160 w 2736"/>
                      <a:gd name="T7" fmla="*/ 1 h 504"/>
                      <a:gd name="T8" fmla="*/ 159 w 2736"/>
                      <a:gd name="T9" fmla="*/ 5 h 504"/>
                      <a:gd name="T10" fmla="*/ 103 w 2736"/>
                      <a:gd name="T11" fmla="*/ 5 h 504"/>
                      <a:gd name="T12" fmla="*/ 38 w 2736"/>
                      <a:gd name="T13" fmla="*/ 14 h 504"/>
                      <a:gd name="T14" fmla="*/ 0 w 2736"/>
                      <a:gd name="T15" fmla="*/ 24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81" name="Freeform 358"/>
                  <p:cNvSpPr>
                    <a:spLocks/>
                  </p:cNvSpPr>
                  <p:nvPr/>
                </p:nvSpPr>
                <p:spPr bwMode="hidden">
                  <a:xfrm rot="-3857755">
                    <a:off x="3011" y="181"/>
                    <a:ext cx="570" cy="289"/>
                  </a:xfrm>
                  <a:custGeom>
                    <a:avLst/>
                    <a:gdLst>
                      <a:gd name="T0" fmla="*/ 0 w 1769"/>
                      <a:gd name="T1" fmla="*/ 0 h 791"/>
                      <a:gd name="T2" fmla="*/ 16 w 1769"/>
                      <a:gd name="T3" fmla="*/ 3 h 791"/>
                      <a:gd name="T4" fmla="*/ 39 w 1769"/>
                      <a:gd name="T5" fmla="*/ 10 h 791"/>
                      <a:gd name="T6" fmla="*/ 54 w 1769"/>
                      <a:gd name="T7" fmla="*/ 21 h 791"/>
                      <a:gd name="T8" fmla="*/ 59 w 1769"/>
                      <a:gd name="T9" fmla="*/ 30 h 791"/>
                      <a:gd name="T10" fmla="*/ 56 w 1769"/>
                      <a:gd name="T11" fmla="*/ 38 h 791"/>
                      <a:gd name="T12" fmla="*/ 53 w 1769"/>
                      <a:gd name="T13" fmla="*/ 31 h 791"/>
                      <a:gd name="T14" fmla="*/ 46 w 1769"/>
                      <a:gd name="T15" fmla="*/ 22 h 791"/>
                      <a:gd name="T16" fmla="*/ 37 w 1769"/>
                      <a:gd name="T17" fmla="*/ 14 h 791"/>
                      <a:gd name="T18" fmla="*/ 19 w 1769"/>
                      <a:gd name="T19" fmla="*/ 7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68" name="Group 359"/>
                <p:cNvGrpSpPr>
                  <a:grpSpLocks/>
                </p:cNvGrpSpPr>
                <p:nvPr/>
              </p:nvGrpSpPr>
              <p:grpSpPr bwMode="auto">
                <a:xfrm>
                  <a:off x="4295" y="53"/>
                  <a:ext cx="398" cy="574"/>
                  <a:chOff x="2934" y="163"/>
                  <a:chExt cx="1017" cy="1464"/>
                </a:xfrm>
              </p:grpSpPr>
              <p:sp>
                <p:nvSpPr>
                  <p:cNvPr id="2278" name="Freeform 360"/>
                  <p:cNvSpPr>
                    <a:spLocks/>
                  </p:cNvSpPr>
                  <p:nvPr/>
                </p:nvSpPr>
                <p:spPr bwMode="hidden">
                  <a:xfrm rot="-2777260">
                    <a:off x="2491" y="915"/>
                    <a:ext cx="1155" cy="270"/>
                  </a:xfrm>
                  <a:custGeom>
                    <a:avLst/>
                    <a:gdLst>
                      <a:gd name="T0" fmla="*/ 0 w 2736"/>
                      <a:gd name="T1" fmla="*/ 78 h 504"/>
                      <a:gd name="T2" fmla="*/ 65 w 2736"/>
                      <a:gd name="T3" fmla="*/ 26 h 504"/>
                      <a:gd name="T4" fmla="*/ 134 w 2736"/>
                      <a:gd name="T5" fmla="*/ 4 h 504"/>
                      <a:gd name="T6" fmla="*/ 206 w 2736"/>
                      <a:gd name="T7" fmla="*/ 4 h 504"/>
                      <a:gd name="T8" fmla="*/ 205 w 2736"/>
                      <a:gd name="T9" fmla="*/ 16 h 504"/>
                      <a:gd name="T10" fmla="*/ 133 w 2736"/>
                      <a:gd name="T11" fmla="*/ 16 h 504"/>
                      <a:gd name="T12" fmla="*/ 49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79" name="Freeform 361"/>
                  <p:cNvSpPr>
                    <a:spLocks/>
                  </p:cNvSpPr>
                  <p:nvPr/>
                </p:nvSpPr>
                <p:spPr bwMode="hidden">
                  <a:xfrm rot="-2777260">
                    <a:off x="3430" y="261"/>
                    <a:ext cx="620" cy="423"/>
                  </a:xfrm>
                  <a:custGeom>
                    <a:avLst/>
                    <a:gdLst>
                      <a:gd name="T0" fmla="*/ 0 w 1769"/>
                      <a:gd name="T1" fmla="*/ 1 h 791"/>
                      <a:gd name="T2" fmla="*/ 21 w 1769"/>
                      <a:gd name="T3" fmla="*/ 9 h 791"/>
                      <a:gd name="T4" fmla="*/ 50 w 1769"/>
                      <a:gd name="T5" fmla="*/ 30 h 791"/>
                      <a:gd name="T6" fmla="*/ 69 w 1769"/>
                      <a:gd name="T7" fmla="*/ 66 h 791"/>
                      <a:gd name="T8" fmla="*/ 76 w 1769"/>
                      <a:gd name="T9" fmla="*/ 93 h 791"/>
                      <a:gd name="T10" fmla="*/ 73 w 1769"/>
                      <a:gd name="T11" fmla="*/ 120 h 791"/>
                      <a:gd name="T12" fmla="*/ 68 w 1769"/>
                      <a:gd name="T13" fmla="*/ 97 h 791"/>
                      <a:gd name="T14" fmla="*/ 60 w 1769"/>
                      <a:gd name="T15" fmla="*/ 70 h 791"/>
                      <a:gd name="T16" fmla="*/ 48 w 1769"/>
                      <a:gd name="T17" fmla="*/ 45 h 791"/>
                      <a:gd name="T18" fmla="*/ 25 w 1769"/>
                      <a:gd name="T19" fmla="*/ 23 h 791"/>
                      <a:gd name="T20" fmla="*/ 0 w 1769"/>
                      <a:gd name="T21" fmla="*/ 12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69" name="Group 362"/>
                <p:cNvGrpSpPr>
                  <a:grpSpLocks/>
                </p:cNvGrpSpPr>
                <p:nvPr/>
              </p:nvGrpSpPr>
              <p:grpSpPr bwMode="auto">
                <a:xfrm>
                  <a:off x="4215" y="2"/>
                  <a:ext cx="95" cy="567"/>
                  <a:chOff x="2730" y="32"/>
                  <a:chExt cx="243" cy="1448"/>
                </a:xfrm>
              </p:grpSpPr>
              <p:sp>
                <p:nvSpPr>
                  <p:cNvPr id="2276" name="Freeform 363"/>
                  <p:cNvSpPr>
                    <a:spLocks/>
                  </p:cNvSpPr>
                  <p:nvPr/>
                </p:nvSpPr>
                <p:spPr bwMode="hidden">
                  <a:xfrm rot="-4903748">
                    <a:off x="2296" y="960"/>
                    <a:ext cx="954" cy="86"/>
                  </a:xfrm>
                  <a:custGeom>
                    <a:avLst/>
                    <a:gdLst>
                      <a:gd name="T0" fmla="*/ 0 w 2736"/>
                      <a:gd name="T1" fmla="*/ 3 h 504"/>
                      <a:gd name="T2" fmla="*/ 37 w 2736"/>
                      <a:gd name="T3" fmla="*/ 1 h 504"/>
                      <a:gd name="T4" fmla="*/ 75 w 2736"/>
                      <a:gd name="T5" fmla="*/ 0 h 504"/>
                      <a:gd name="T6" fmla="*/ 116 w 2736"/>
                      <a:gd name="T7" fmla="*/ 0 h 504"/>
                      <a:gd name="T8" fmla="*/ 115 w 2736"/>
                      <a:gd name="T9" fmla="*/ 1 h 504"/>
                      <a:gd name="T10" fmla="*/ 75 w 2736"/>
                      <a:gd name="T11" fmla="*/ 1 h 504"/>
                      <a:gd name="T12" fmla="*/ 28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77" name="Freeform 364"/>
                  <p:cNvSpPr>
                    <a:spLocks/>
                  </p:cNvSpPr>
                  <p:nvPr/>
                </p:nvSpPr>
                <p:spPr bwMode="hidden">
                  <a:xfrm rot="-4903748">
                    <a:off x="2650" y="220"/>
                    <a:ext cx="512" cy="135"/>
                  </a:xfrm>
                  <a:custGeom>
                    <a:avLst/>
                    <a:gdLst>
                      <a:gd name="T0" fmla="*/ 0 w 1769"/>
                      <a:gd name="T1" fmla="*/ 0 h 791"/>
                      <a:gd name="T2" fmla="*/ 12 w 1769"/>
                      <a:gd name="T3" fmla="*/ 0 h 791"/>
                      <a:gd name="T4" fmla="*/ 28 w 1769"/>
                      <a:gd name="T5" fmla="*/ 1 h 791"/>
                      <a:gd name="T6" fmla="*/ 39 w 1769"/>
                      <a:gd name="T7" fmla="*/ 2 h 791"/>
                      <a:gd name="T8" fmla="*/ 43 w 1769"/>
                      <a:gd name="T9" fmla="*/ 3 h 791"/>
                      <a:gd name="T10" fmla="*/ 41 w 1769"/>
                      <a:gd name="T11" fmla="*/ 4 h 791"/>
                      <a:gd name="T12" fmla="*/ 38 w 1769"/>
                      <a:gd name="T13" fmla="*/ 3 h 791"/>
                      <a:gd name="T14" fmla="*/ 34 w 1769"/>
                      <a:gd name="T15" fmla="*/ 2 h 791"/>
                      <a:gd name="T16" fmla="*/ 27 w 1769"/>
                      <a:gd name="T17" fmla="*/ 2 h 791"/>
                      <a:gd name="T18" fmla="*/ 14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70" name="Group 365"/>
                <p:cNvGrpSpPr>
                  <a:grpSpLocks/>
                </p:cNvGrpSpPr>
                <p:nvPr/>
              </p:nvGrpSpPr>
              <p:grpSpPr bwMode="auto">
                <a:xfrm>
                  <a:off x="3514" y="683"/>
                  <a:ext cx="425" cy="960"/>
                  <a:chOff x="943" y="1769"/>
                  <a:chExt cx="1085" cy="2450"/>
                </a:xfrm>
              </p:grpSpPr>
              <p:sp>
                <p:nvSpPr>
                  <p:cNvPr id="2274" name="Freeform 366"/>
                  <p:cNvSpPr>
                    <a:spLocks/>
                  </p:cNvSpPr>
                  <p:nvPr/>
                </p:nvSpPr>
                <p:spPr bwMode="hidden">
                  <a:xfrm rot="18335692" flipH="1">
                    <a:off x="1010" y="2475"/>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75" name="Freeform 367"/>
                  <p:cNvSpPr>
                    <a:spLocks/>
                  </p:cNvSpPr>
                  <p:nvPr/>
                </p:nvSpPr>
                <p:spPr bwMode="hidden">
                  <a:xfrm rot="18335692" flipH="1">
                    <a:off x="725" y="351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1" name="Group 368"/>
                <p:cNvGrpSpPr>
                  <a:grpSpLocks/>
                </p:cNvGrpSpPr>
                <p:nvPr/>
              </p:nvGrpSpPr>
              <p:grpSpPr bwMode="auto">
                <a:xfrm>
                  <a:off x="3715" y="748"/>
                  <a:ext cx="300" cy="930"/>
                  <a:chOff x="1455" y="1936"/>
                  <a:chExt cx="766" cy="2373"/>
                </a:xfrm>
              </p:grpSpPr>
              <p:sp>
                <p:nvSpPr>
                  <p:cNvPr id="2272" name="Freeform 369"/>
                  <p:cNvSpPr>
                    <a:spLocks/>
                  </p:cNvSpPr>
                  <p:nvPr/>
                </p:nvSpPr>
                <p:spPr bwMode="hidden">
                  <a:xfrm rot="17542885" flipH="1">
                    <a:off x="1267" y="2578"/>
                    <a:ext cx="1595" cy="312"/>
                  </a:xfrm>
                  <a:custGeom>
                    <a:avLst/>
                    <a:gdLst>
                      <a:gd name="T0" fmla="*/ 0 w 2736"/>
                      <a:gd name="T1" fmla="*/ 119 h 504"/>
                      <a:gd name="T2" fmla="*/ 171 w 2736"/>
                      <a:gd name="T3" fmla="*/ 40 h 504"/>
                      <a:gd name="T4" fmla="*/ 352 w 2736"/>
                      <a:gd name="T5" fmla="*/ 6 h 504"/>
                      <a:gd name="T6" fmla="*/ 542 w 2736"/>
                      <a:gd name="T7" fmla="*/ 6 h 504"/>
                      <a:gd name="T8" fmla="*/ 539 w 2736"/>
                      <a:gd name="T9" fmla="*/ 25 h 504"/>
                      <a:gd name="T10" fmla="*/ 349 w 2736"/>
                      <a:gd name="T11" fmla="*/ 25 h 504"/>
                      <a:gd name="T12" fmla="*/ 129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73" name="Freeform 370"/>
                  <p:cNvSpPr>
                    <a:spLocks/>
                  </p:cNvSpPr>
                  <p:nvPr/>
                </p:nvSpPr>
                <p:spPr bwMode="hidden">
                  <a:xfrm rot="17542885" flipH="1">
                    <a:off x="1272" y="3636"/>
                    <a:ext cx="856" cy="490"/>
                  </a:xfrm>
                  <a:custGeom>
                    <a:avLst/>
                    <a:gdLst>
                      <a:gd name="T0" fmla="*/ 0 w 1769"/>
                      <a:gd name="T1" fmla="*/ 2 h 791"/>
                      <a:gd name="T2" fmla="*/ 55 w 1769"/>
                      <a:gd name="T3" fmla="*/ 14 h 791"/>
                      <a:gd name="T4" fmla="*/ 131 w 1769"/>
                      <a:gd name="T5" fmla="*/ 48 h 791"/>
                      <a:gd name="T6" fmla="*/ 182 w 1769"/>
                      <a:gd name="T7" fmla="*/ 103 h 791"/>
                      <a:gd name="T8" fmla="*/ 199 w 1769"/>
                      <a:gd name="T9" fmla="*/ 145 h 791"/>
                      <a:gd name="T10" fmla="*/ 191 w 1769"/>
                      <a:gd name="T11" fmla="*/ 187 h 791"/>
                      <a:gd name="T12" fmla="*/ 180 w 1769"/>
                      <a:gd name="T13" fmla="*/ 151 h 791"/>
                      <a:gd name="T14" fmla="*/ 157 w 1769"/>
                      <a:gd name="T15" fmla="*/ 108 h 791"/>
                      <a:gd name="T16" fmla="*/ 126 w 1769"/>
                      <a:gd name="T17" fmla="*/ 70 h 791"/>
                      <a:gd name="T18" fmla="*/ 66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2" name="Group 371"/>
                <p:cNvGrpSpPr>
                  <a:grpSpLocks/>
                </p:cNvGrpSpPr>
                <p:nvPr/>
              </p:nvGrpSpPr>
              <p:grpSpPr bwMode="auto">
                <a:xfrm rot="88588">
                  <a:off x="3923" y="769"/>
                  <a:ext cx="180" cy="913"/>
                  <a:chOff x="1956" y="1990"/>
                  <a:chExt cx="492" cy="2604"/>
                </a:xfrm>
              </p:grpSpPr>
              <p:sp>
                <p:nvSpPr>
                  <p:cNvPr id="2270" name="Freeform 372"/>
                  <p:cNvSpPr>
                    <a:spLocks/>
                  </p:cNvSpPr>
                  <p:nvPr/>
                </p:nvSpPr>
                <p:spPr bwMode="hidden">
                  <a:xfrm rot="16782062" flipH="1">
                    <a:off x="1442" y="2695"/>
                    <a:ext cx="1711" cy="301"/>
                  </a:xfrm>
                  <a:custGeom>
                    <a:avLst/>
                    <a:gdLst>
                      <a:gd name="T0" fmla="*/ 0 w 2736"/>
                      <a:gd name="T1" fmla="*/ 108 h 504"/>
                      <a:gd name="T2" fmla="*/ 211 w 2736"/>
                      <a:gd name="T3" fmla="*/ 36 h 504"/>
                      <a:gd name="T4" fmla="*/ 435 w 2736"/>
                      <a:gd name="T5" fmla="*/ 5 h 504"/>
                      <a:gd name="T6" fmla="*/ 669 w 2736"/>
                      <a:gd name="T7" fmla="*/ 5 h 504"/>
                      <a:gd name="T8" fmla="*/ 665 w 2736"/>
                      <a:gd name="T9" fmla="*/ 22 h 504"/>
                      <a:gd name="T10" fmla="*/ 432 w 2736"/>
                      <a:gd name="T11" fmla="*/ 22 h 504"/>
                      <a:gd name="T12" fmla="*/ 160 w 2736"/>
                      <a:gd name="T13" fmla="*/ 62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271" name="Freeform 373"/>
                  <p:cNvSpPr>
                    <a:spLocks/>
                  </p:cNvSpPr>
                  <p:nvPr/>
                </p:nvSpPr>
                <p:spPr bwMode="hidden">
                  <a:xfrm rot="16782062" flipH="1">
                    <a:off x="1734" y="3898"/>
                    <a:ext cx="918" cy="473"/>
                  </a:xfrm>
                  <a:custGeom>
                    <a:avLst/>
                    <a:gdLst>
                      <a:gd name="T0" fmla="*/ 1 w 1769"/>
                      <a:gd name="T1" fmla="*/ 2 h 791"/>
                      <a:gd name="T2" fmla="*/ 68 w 1769"/>
                      <a:gd name="T3" fmla="*/ 12 h 791"/>
                      <a:gd name="T4" fmla="*/ 161 w 1769"/>
                      <a:gd name="T5" fmla="*/ 43 h 791"/>
                      <a:gd name="T6" fmla="*/ 225 w 1769"/>
                      <a:gd name="T7" fmla="*/ 92 h 791"/>
                      <a:gd name="T8" fmla="*/ 245 w 1769"/>
                      <a:gd name="T9" fmla="*/ 130 h 791"/>
                      <a:gd name="T10" fmla="*/ 236 w 1769"/>
                      <a:gd name="T11" fmla="*/ 169 h 791"/>
                      <a:gd name="T12" fmla="*/ 222 w 1769"/>
                      <a:gd name="T13" fmla="*/ 135 h 791"/>
                      <a:gd name="T14" fmla="*/ 194 w 1769"/>
                      <a:gd name="T15" fmla="*/ 97 h 791"/>
                      <a:gd name="T16" fmla="*/ 155 w 1769"/>
                      <a:gd name="T17" fmla="*/ 63 h 791"/>
                      <a:gd name="T18" fmla="*/ 81 w 1769"/>
                      <a:gd name="T19" fmla="*/ 32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3" name="Group 374"/>
                <p:cNvGrpSpPr>
                  <a:grpSpLocks/>
                </p:cNvGrpSpPr>
                <p:nvPr/>
              </p:nvGrpSpPr>
              <p:grpSpPr bwMode="auto">
                <a:xfrm>
                  <a:off x="4451" y="662"/>
                  <a:ext cx="442" cy="951"/>
                  <a:chOff x="3334" y="1717"/>
                  <a:chExt cx="1125" cy="2426"/>
                </a:xfrm>
              </p:grpSpPr>
              <p:sp>
                <p:nvSpPr>
                  <p:cNvPr id="2268" name="Freeform 375"/>
                  <p:cNvSpPr>
                    <a:spLocks/>
                  </p:cNvSpPr>
                  <p:nvPr/>
                </p:nvSpPr>
                <p:spPr bwMode="hidden">
                  <a:xfrm rot="3144576">
                    <a:off x="2628" y="2423"/>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69" name="Freeform 376"/>
                  <p:cNvSpPr>
                    <a:spLocks/>
                  </p:cNvSpPr>
                  <p:nvPr/>
                </p:nvSpPr>
                <p:spPr bwMode="hidden">
                  <a:xfrm rot="3144576">
                    <a:off x="3751" y="3436"/>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4" name="Group 377"/>
                <p:cNvGrpSpPr>
                  <a:grpSpLocks/>
                </p:cNvGrpSpPr>
                <p:nvPr/>
              </p:nvGrpSpPr>
              <p:grpSpPr bwMode="auto">
                <a:xfrm>
                  <a:off x="4391" y="721"/>
                  <a:ext cx="347" cy="951"/>
                  <a:chOff x="3181" y="1866"/>
                  <a:chExt cx="883" cy="2426"/>
                </a:xfrm>
              </p:grpSpPr>
              <p:sp>
                <p:nvSpPr>
                  <p:cNvPr id="2266" name="Freeform 378"/>
                  <p:cNvSpPr>
                    <a:spLocks/>
                  </p:cNvSpPr>
                  <p:nvPr/>
                </p:nvSpPr>
                <p:spPr bwMode="hidden">
                  <a:xfrm rot="3745735">
                    <a:off x="2506" y="2541"/>
                    <a:ext cx="1650" cy="299"/>
                  </a:xfrm>
                  <a:custGeom>
                    <a:avLst/>
                    <a:gdLst>
                      <a:gd name="T0" fmla="*/ 0 w 2736"/>
                      <a:gd name="T1" fmla="*/ 105 h 504"/>
                      <a:gd name="T2" fmla="*/ 189 w 2736"/>
                      <a:gd name="T3" fmla="*/ 35 h 504"/>
                      <a:gd name="T4" fmla="*/ 390 w 2736"/>
                      <a:gd name="T5" fmla="*/ 5 h 504"/>
                      <a:gd name="T6" fmla="*/ 600 w 2736"/>
                      <a:gd name="T7" fmla="*/ 5 h 504"/>
                      <a:gd name="T8" fmla="*/ 596 w 2736"/>
                      <a:gd name="T9" fmla="*/ 21 h 504"/>
                      <a:gd name="T10" fmla="*/ 387 w 2736"/>
                      <a:gd name="T11" fmla="*/ 21 h 504"/>
                      <a:gd name="T12" fmla="*/ 144 w 2736"/>
                      <a:gd name="T13" fmla="*/ 61 h 504"/>
                      <a:gd name="T14" fmla="*/ 0 w 2736"/>
                      <a:gd name="T15" fmla="*/ 10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67" name="Freeform 379"/>
                  <p:cNvSpPr>
                    <a:spLocks/>
                  </p:cNvSpPr>
                  <p:nvPr/>
                </p:nvSpPr>
                <p:spPr bwMode="hidden">
                  <a:xfrm rot="3745735">
                    <a:off x="3387" y="3615"/>
                    <a:ext cx="885" cy="469"/>
                  </a:xfrm>
                  <a:custGeom>
                    <a:avLst/>
                    <a:gdLst>
                      <a:gd name="T0" fmla="*/ 1 w 1769"/>
                      <a:gd name="T1" fmla="*/ 2 h 791"/>
                      <a:gd name="T2" fmla="*/ 61 w 1769"/>
                      <a:gd name="T3" fmla="*/ 12 h 791"/>
                      <a:gd name="T4" fmla="*/ 145 w 1769"/>
                      <a:gd name="T5" fmla="*/ 42 h 791"/>
                      <a:gd name="T6" fmla="*/ 202 w 1769"/>
                      <a:gd name="T7" fmla="*/ 90 h 791"/>
                      <a:gd name="T8" fmla="*/ 220 w 1769"/>
                      <a:gd name="T9" fmla="*/ 127 h 791"/>
                      <a:gd name="T10" fmla="*/ 212 w 1769"/>
                      <a:gd name="T11" fmla="*/ 164 h 791"/>
                      <a:gd name="T12" fmla="*/ 199 w 1769"/>
                      <a:gd name="T13" fmla="*/ 132 h 791"/>
                      <a:gd name="T14" fmla="*/ 174 w 1769"/>
                      <a:gd name="T15" fmla="*/ 94 h 791"/>
                      <a:gd name="T16" fmla="*/ 139 w 1769"/>
                      <a:gd name="T17" fmla="*/ 62 h 791"/>
                      <a:gd name="T18" fmla="*/ 73 w 1769"/>
                      <a:gd name="T19" fmla="*/ 31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5" name="Group 380"/>
                <p:cNvGrpSpPr>
                  <a:grpSpLocks/>
                </p:cNvGrpSpPr>
                <p:nvPr/>
              </p:nvGrpSpPr>
              <p:grpSpPr bwMode="auto">
                <a:xfrm>
                  <a:off x="4323" y="767"/>
                  <a:ext cx="243" cy="935"/>
                  <a:chOff x="3006" y="1983"/>
                  <a:chExt cx="619" cy="2386"/>
                </a:xfrm>
              </p:grpSpPr>
              <p:sp>
                <p:nvSpPr>
                  <p:cNvPr id="2264" name="Freeform 381"/>
                  <p:cNvSpPr>
                    <a:spLocks/>
                  </p:cNvSpPr>
                  <p:nvPr/>
                </p:nvSpPr>
                <p:spPr bwMode="hidden">
                  <a:xfrm rot="4286818">
                    <a:off x="2328" y="2661"/>
                    <a:ext cx="1601" cy="246"/>
                  </a:xfrm>
                  <a:custGeom>
                    <a:avLst/>
                    <a:gdLst>
                      <a:gd name="T0" fmla="*/ 0 w 2736"/>
                      <a:gd name="T1" fmla="*/ 59 h 504"/>
                      <a:gd name="T2" fmla="*/ 173 w 2736"/>
                      <a:gd name="T3" fmla="*/ 20 h 504"/>
                      <a:gd name="T4" fmla="*/ 356 w 2736"/>
                      <a:gd name="T5" fmla="*/ 3 h 504"/>
                      <a:gd name="T6" fmla="*/ 548 w 2736"/>
                      <a:gd name="T7" fmla="*/ 3 h 504"/>
                      <a:gd name="T8" fmla="*/ 545 w 2736"/>
                      <a:gd name="T9" fmla="*/ 12 h 504"/>
                      <a:gd name="T10" fmla="*/ 353 w 2736"/>
                      <a:gd name="T11" fmla="*/ 12 h 504"/>
                      <a:gd name="T12" fmla="*/ 131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65" name="Freeform 382"/>
                  <p:cNvSpPr>
                    <a:spLocks/>
                  </p:cNvSpPr>
                  <p:nvPr/>
                </p:nvSpPr>
                <p:spPr bwMode="hidden">
                  <a:xfrm rot="4286818">
                    <a:off x="3002" y="3747"/>
                    <a:ext cx="859" cy="386"/>
                  </a:xfrm>
                  <a:custGeom>
                    <a:avLst/>
                    <a:gdLst>
                      <a:gd name="T0" fmla="*/ 0 w 1769"/>
                      <a:gd name="T1" fmla="*/ 1 h 791"/>
                      <a:gd name="T2" fmla="*/ 56 w 1769"/>
                      <a:gd name="T3" fmla="*/ 6 h 791"/>
                      <a:gd name="T4" fmla="*/ 133 w 1769"/>
                      <a:gd name="T5" fmla="*/ 23 h 791"/>
                      <a:gd name="T6" fmla="*/ 185 w 1769"/>
                      <a:gd name="T7" fmla="*/ 50 h 791"/>
                      <a:gd name="T8" fmla="*/ 201 w 1769"/>
                      <a:gd name="T9" fmla="*/ 71 h 791"/>
                      <a:gd name="T10" fmla="*/ 193 w 1769"/>
                      <a:gd name="T11" fmla="*/ 91 h 791"/>
                      <a:gd name="T12" fmla="*/ 182 w 1769"/>
                      <a:gd name="T13" fmla="*/ 73 h 791"/>
                      <a:gd name="T14" fmla="*/ 159 w 1769"/>
                      <a:gd name="T15" fmla="*/ 53 h 791"/>
                      <a:gd name="T16" fmla="*/ 127 w 1769"/>
                      <a:gd name="T17" fmla="*/ 34 h 791"/>
                      <a:gd name="T18" fmla="*/ 67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6" name="Group 383"/>
                <p:cNvGrpSpPr>
                  <a:grpSpLocks/>
                </p:cNvGrpSpPr>
                <p:nvPr/>
              </p:nvGrpSpPr>
              <p:grpSpPr bwMode="auto">
                <a:xfrm>
                  <a:off x="4249" y="813"/>
                  <a:ext cx="159" cy="870"/>
                  <a:chOff x="2819" y="2101"/>
                  <a:chExt cx="405" cy="2219"/>
                </a:xfrm>
              </p:grpSpPr>
              <p:sp>
                <p:nvSpPr>
                  <p:cNvPr id="2262" name="Freeform 384"/>
                  <p:cNvSpPr>
                    <a:spLocks/>
                  </p:cNvSpPr>
                  <p:nvPr/>
                </p:nvSpPr>
                <p:spPr bwMode="hidden">
                  <a:xfrm rot="4898956">
                    <a:off x="2206" y="2714"/>
                    <a:ext cx="1471" cy="246"/>
                  </a:xfrm>
                  <a:custGeom>
                    <a:avLst/>
                    <a:gdLst>
                      <a:gd name="T0" fmla="*/ 0 w 2736"/>
                      <a:gd name="T1" fmla="*/ 59 h 504"/>
                      <a:gd name="T2" fmla="*/ 134 w 2736"/>
                      <a:gd name="T3" fmla="*/ 20 h 504"/>
                      <a:gd name="T4" fmla="*/ 276 w 2736"/>
                      <a:gd name="T5" fmla="*/ 3 h 504"/>
                      <a:gd name="T6" fmla="*/ 425 w 2736"/>
                      <a:gd name="T7" fmla="*/ 3 h 504"/>
                      <a:gd name="T8" fmla="*/ 423 w 2736"/>
                      <a:gd name="T9" fmla="*/ 12 h 504"/>
                      <a:gd name="T10" fmla="*/ 274 w 2736"/>
                      <a:gd name="T11" fmla="*/ 12 h 504"/>
                      <a:gd name="T12" fmla="*/ 102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263" name="Freeform 385"/>
                  <p:cNvSpPr>
                    <a:spLocks/>
                  </p:cNvSpPr>
                  <p:nvPr/>
                </p:nvSpPr>
                <p:spPr bwMode="hidden">
                  <a:xfrm rot="4898956">
                    <a:off x="2636" y="3732"/>
                    <a:ext cx="790" cy="386"/>
                  </a:xfrm>
                  <a:custGeom>
                    <a:avLst/>
                    <a:gdLst>
                      <a:gd name="T0" fmla="*/ 0 w 1769"/>
                      <a:gd name="T1" fmla="*/ 1 h 791"/>
                      <a:gd name="T2" fmla="*/ 43 w 1769"/>
                      <a:gd name="T3" fmla="*/ 6 h 791"/>
                      <a:gd name="T4" fmla="*/ 103 w 1769"/>
                      <a:gd name="T5" fmla="*/ 23 h 791"/>
                      <a:gd name="T6" fmla="*/ 143 w 1769"/>
                      <a:gd name="T7" fmla="*/ 50 h 791"/>
                      <a:gd name="T8" fmla="*/ 156 w 1769"/>
                      <a:gd name="T9" fmla="*/ 71 h 791"/>
                      <a:gd name="T10" fmla="*/ 150 w 1769"/>
                      <a:gd name="T11" fmla="*/ 91 h 791"/>
                      <a:gd name="T12" fmla="*/ 142 w 1769"/>
                      <a:gd name="T13" fmla="*/ 73 h 791"/>
                      <a:gd name="T14" fmla="*/ 124 w 1769"/>
                      <a:gd name="T15" fmla="*/ 53 h 791"/>
                      <a:gd name="T16" fmla="*/ 99 w 1769"/>
                      <a:gd name="T17" fmla="*/ 34 h 791"/>
                      <a:gd name="T18" fmla="*/ 52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77" name="Group 386"/>
                <p:cNvGrpSpPr>
                  <a:grpSpLocks/>
                </p:cNvGrpSpPr>
                <p:nvPr/>
              </p:nvGrpSpPr>
              <p:grpSpPr bwMode="auto">
                <a:xfrm>
                  <a:off x="4045" y="826"/>
                  <a:ext cx="167" cy="857"/>
                  <a:chOff x="2287" y="2135"/>
                  <a:chExt cx="426" cy="2185"/>
                </a:xfrm>
              </p:grpSpPr>
              <p:sp>
                <p:nvSpPr>
                  <p:cNvPr id="2260" name="Freeform 387"/>
                  <p:cNvSpPr>
                    <a:spLocks/>
                  </p:cNvSpPr>
                  <p:nvPr/>
                </p:nvSpPr>
                <p:spPr bwMode="hidden">
                  <a:xfrm rot="5755659">
                    <a:off x="1900" y="2760"/>
                    <a:ext cx="1437" cy="188"/>
                  </a:xfrm>
                  <a:custGeom>
                    <a:avLst/>
                    <a:gdLst>
                      <a:gd name="T0" fmla="*/ 0 w 2736"/>
                      <a:gd name="T1" fmla="*/ 26 h 504"/>
                      <a:gd name="T2" fmla="*/ 125 w 2736"/>
                      <a:gd name="T3" fmla="*/ 9 h 504"/>
                      <a:gd name="T4" fmla="*/ 257 w 2736"/>
                      <a:gd name="T5" fmla="*/ 1 h 504"/>
                      <a:gd name="T6" fmla="*/ 397 w 2736"/>
                      <a:gd name="T7" fmla="*/ 1 h 504"/>
                      <a:gd name="T8" fmla="*/ 394 w 2736"/>
                      <a:gd name="T9" fmla="*/ 5 h 504"/>
                      <a:gd name="T10" fmla="*/ 255 w 2736"/>
                      <a:gd name="T11" fmla="*/ 5 h 504"/>
                      <a:gd name="T12" fmla="*/ 95 w 2736"/>
                      <a:gd name="T13" fmla="*/ 15 h 504"/>
                      <a:gd name="T14" fmla="*/ 0 w 2736"/>
                      <a:gd name="T15" fmla="*/ 26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2261" name="Freeform 388"/>
                  <p:cNvSpPr>
                    <a:spLocks/>
                  </p:cNvSpPr>
                  <p:nvPr/>
                </p:nvSpPr>
                <p:spPr bwMode="hidden">
                  <a:xfrm rot="5755659">
                    <a:off x="2049" y="3787"/>
                    <a:ext cx="771" cy="295"/>
                  </a:xfrm>
                  <a:custGeom>
                    <a:avLst/>
                    <a:gdLst>
                      <a:gd name="T0" fmla="*/ 0 w 1769"/>
                      <a:gd name="T1" fmla="*/ 0 h 791"/>
                      <a:gd name="T2" fmla="*/ 40 w 1769"/>
                      <a:gd name="T3" fmla="*/ 3 h 791"/>
                      <a:gd name="T4" fmla="*/ 96 w 1769"/>
                      <a:gd name="T5" fmla="*/ 10 h 791"/>
                      <a:gd name="T6" fmla="*/ 133 w 1769"/>
                      <a:gd name="T7" fmla="*/ 22 h 791"/>
                      <a:gd name="T8" fmla="*/ 145 w 1769"/>
                      <a:gd name="T9" fmla="*/ 32 h 791"/>
                      <a:gd name="T10" fmla="*/ 140 w 1769"/>
                      <a:gd name="T11" fmla="*/ 41 h 791"/>
                      <a:gd name="T12" fmla="*/ 132 w 1769"/>
                      <a:gd name="T13" fmla="*/ 33 h 791"/>
                      <a:gd name="T14" fmla="*/ 115 w 1769"/>
                      <a:gd name="T15" fmla="*/ 23 h 791"/>
                      <a:gd name="T16" fmla="*/ 92 w 1769"/>
                      <a:gd name="T17" fmla="*/ 15 h 791"/>
                      <a:gd name="T18" fmla="*/ 48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sp>
            <p:nvSpPr>
              <p:cNvPr id="2204" name="Freeform 389"/>
              <p:cNvSpPr>
                <a:spLocks/>
              </p:cNvSpPr>
              <p:nvPr/>
            </p:nvSpPr>
            <p:spPr bwMode="hidden">
              <a:xfrm flipH="1">
                <a:off x="3873" y="934"/>
                <a:ext cx="191" cy="580"/>
              </a:xfrm>
              <a:custGeom>
                <a:avLst/>
                <a:gdLst>
                  <a:gd name="T0" fmla="*/ 0 w 776"/>
                  <a:gd name="T1" fmla="*/ 1 h 2368"/>
                  <a:gd name="T2" fmla="*/ 4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2 w 776"/>
                  <a:gd name="T39" fmla="*/ 27 h 2368"/>
                  <a:gd name="T40" fmla="*/ 11 w 776"/>
                  <a:gd name="T41" fmla="*/ 29 h 2368"/>
                  <a:gd name="T42" fmla="*/ 12 w 776"/>
                  <a:gd name="T43" fmla="*/ 32 h 2368"/>
                  <a:gd name="T44" fmla="*/ 11 w 776"/>
                  <a:gd name="T45" fmla="*/ 33 h 2368"/>
                  <a:gd name="T46" fmla="*/ 12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205" name="Arc 390"/>
              <p:cNvSpPr>
                <a:spLocks/>
              </p:cNvSpPr>
              <p:nvPr/>
            </p:nvSpPr>
            <p:spPr bwMode="hidden">
              <a:xfrm flipH="1">
                <a:off x="3528" y="726"/>
                <a:ext cx="833" cy="903"/>
              </a:xfrm>
              <a:custGeom>
                <a:avLst/>
                <a:gdLst>
                  <a:gd name="T0" fmla="*/ 0 w 21600"/>
                  <a:gd name="T1" fmla="*/ 0 h 21602"/>
                  <a:gd name="T2" fmla="*/ 1 w 21600"/>
                  <a:gd name="T3" fmla="*/ 2 h 21602"/>
                  <a:gd name="T4" fmla="*/ 0 w 21600"/>
                  <a:gd name="T5" fmla="*/ 2 h 21602"/>
                  <a:gd name="T6" fmla="*/ 0 60000 65536"/>
                  <a:gd name="T7" fmla="*/ 0 60000 65536"/>
                  <a:gd name="T8" fmla="*/ 0 60000 65536"/>
                  <a:gd name="T9" fmla="*/ 0 w 21600"/>
                  <a:gd name="T10" fmla="*/ 0 h 21602"/>
                  <a:gd name="T11" fmla="*/ 21600 w 21600"/>
                  <a:gd name="T12" fmla="*/ 21602 h 21602"/>
                </a:gdLst>
                <a:ahLst/>
                <a:cxnLst>
                  <a:cxn ang="T6">
                    <a:pos x="T0" y="T1"/>
                  </a:cxn>
                  <a:cxn ang="T7">
                    <a:pos x="T2" y="T3"/>
                  </a:cxn>
                  <a:cxn ang="T8">
                    <a:pos x="T4" y="T5"/>
                  </a:cxn>
                </a:cxnLst>
                <a:rect l="T9" t="T10" r="T11" b="T12"/>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2206" name="Arc 391"/>
              <p:cNvSpPr>
                <a:spLocks/>
              </p:cNvSpPr>
              <p:nvPr/>
            </p:nvSpPr>
            <p:spPr bwMode="hidden">
              <a:xfrm flipV="1">
                <a:off x="4278" y="179"/>
                <a:ext cx="1007" cy="802"/>
              </a:xfrm>
              <a:custGeom>
                <a:avLst/>
                <a:gdLst>
                  <a:gd name="T0" fmla="*/ 1 w 36729"/>
                  <a:gd name="T1" fmla="*/ 1 h 21600"/>
                  <a:gd name="T2" fmla="*/ 0 w 36729"/>
                  <a:gd name="T3" fmla="*/ 1 h 21600"/>
                  <a:gd name="T4" fmla="*/ 0 w 36729"/>
                  <a:gd name="T5" fmla="*/ 0 h 21600"/>
                  <a:gd name="T6" fmla="*/ 0 60000 65536"/>
                  <a:gd name="T7" fmla="*/ 0 60000 65536"/>
                  <a:gd name="T8" fmla="*/ 0 60000 65536"/>
                  <a:gd name="T9" fmla="*/ 0 w 36729"/>
                  <a:gd name="T10" fmla="*/ 0 h 21600"/>
                  <a:gd name="T11" fmla="*/ 36729 w 36729"/>
                  <a:gd name="T12" fmla="*/ 21600 h 21600"/>
                </a:gdLst>
                <a:ahLst/>
                <a:cxnLst>
                  <a:cxn ang="T6">
                    <a:pos x="T0" y="T1"/>
                  </a:cxn>
                  <a:cxn ang="T7">
                    <a:pos x="T2" y="T3"/>
                  </a:cxn>
                  <a:cxn ang="T8">
                    <a:pos x="T4" y="T5"/>
                  </a:cxn>
                </a:cxnLst>
                <a:rect l="T9" t="T10" r="T11" b="T12"/>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2207" name="Arc 392"/>
              <p:cNvSpPr>
                <a:spLocks/>
              </p:cNvSpPr>
              <p:nvPr/>
            </p:nvSpPr>
            <p:spPr bwMode="hidden">
              <a:xfrm flipH="1">
                <a:off x="3612" y="580"/>
                <a:ext cx="487" cy="933"/>
              </a:xfrm>
              <a:custGeom>
                <a:avLst/>
                <a:gdLst>
                  <a:gd name="T0" fmla="*/ 0 w 28940"/>
                  <a:gd name="T1" fmla="*/ 0 h 22305"/>
                  <a:gd name="T2" fmla="*/ 0 w 28940"/>
                  <a:gd name="T3" fmla="*/ 2 h 22305"/>
                  <a:gd name="T4" fmla="*/ 0 w 28940"/>
                  <a:gd name="T5" fmla="*/ 2 h 22305"/>
                  <a:gd name="T6" fmla="*/ 0 60000 65536"/>
                  <a:gd name="T7" fmla="*/ 0 60000 65536"/>
                  <a:gd name="T8" fmla="*/ 0 60000 65536"/>
                  <a:gd name="T9" fmla="*/ 0 w 28940"/>
                  <a:gd name="T10" fmla="*/ 0 h 22305"/>
                  <a:gd name="T11" fmla="*/ 28940 w 28940"/>
                  <a:gd name="T12" fmla="*/ 22305 h 22305"/>
                </a:gdLst>
                <a:ahLst/>
                <a:cxnLst>
                  <a:cxn ang="T6">
                    <a:pos x="T0" y="T1"/>
                  </a:cxn>
                  <a:cxn ang="T7">
                    <a:pos x="T2" y="T3"/>
                  </a:cxn>
                  <a:cxn ang="T8">
                    <a:pos x="T4" y="T5"/>
                  </a:cxn>
                </a:cxnLst>
                <a:rect l="T9" t="T10" r="T11" b="T12"/>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2208" name="Arc 393"/>
              <p:cNvSpPr>
                <a:spLocks/>
              </p:cNvSpPr>
              <p:nvPr/>
            </p:nvSpPr>
            <p:spPr bwMode="hidden">
              <a:xfrm flipH="1">
                <a:off x="3267" y="628"/>
                <a:ext cx="791" cy="932"/>
              </a:xfrm>
              <a:custGeom>
                <a:avLst/>
                <a:gdLst>
                  <a:gd name="T0" fmla="*/ 0 w 30473"/>
                  <a:gd name="T1" fmla="*/ 0 h 22305"/>
                  <a:gd name="T2" fmla="*/ 1 w 30473"/>
                  <a:gd name="T3" fmla="*/ 2 h 22305"/>
                  <a:gd name="T4" fmla="*/ 0 w 30473"/>
                  <a:gd name="T5" fmla="*/ 2 h 22305"/>
                  <a:gd name="T6" fmla="*/ 0 60000 65536"/>
                  <a:gd name="T7" fmla="*/ 0 60000 65536"/>
                  <a:gd name="T8" fmla="*/ 0 60000 65536"/>
                  <a:gd name="T9" fmla="*/ 0 w 30473"/>
                  <a:gd name="T10" fmla="*/ 0 h 22305"/>
                  <a:gd name="T11" fmla="*/ 30473 w 30473"/>
                  <a:gd name="T12" fmla="*/ 22305 h 22305"/>
                </a:gdLst>
                <a:ahLst/>
                <a:cxnLst>
                  <a:cxn ang="T6">
                    <a:pos x="T0" y="T1"/>
                  </a:cxn>
                  <a:cxn ang="T7">
                    <a:pos x="T2" y="T3"/>
                  </a:cxn>
                  <a:cxn ang="T8">
                    <a:pos x="T4" y="T5"/>
                  </a:cxn>
                </a:cxnLst>
                <a:rect l="T9" t="T10" r="T11" b="T12"/>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2209" name="Arc 394"/>
              <p:cNvSpPr>
                <a:spLocks/>
              </p:cNvSpPr>
              <p:nvPr/>
            </p:nvSpPr>
            <p:spPr bwMode="hidden">
              <a:xfrm flipH="1">
                <a:off x="3197" y="458"/>
                <a:ext cx="932" cy="933"/>
              </a:xfrm>
              <a:custGeom>
                <a:avLst/>
                <a:gdLst>
                  <a:gd name="T0" fmla="*/ 0 w 34455"/>
                  <a:gd name="T1" fmla="*/ 0 h 22305"/>
                  <a:gd name="T2" fmla="*/ 1 w 34455"/>
                  <a:gd name="T3" fmla="*/ 2 h 22305"/>
                  <a:gd name="T4" fmla="*/ 0 w 34455"/>
                  <a:gd name="T5" fmla="*/ 2 h 22305"/>
                  <a:gd name="T6" fmla="*/ 0 60000 65536"/>
                  <a:gd name="T7" fmla="*/ 0 60000 65536"/>
                  <a:gd name="T8" fmla="*/ 0 60000 65536"/>
                  <a:gd name="T9" fmla="*/ 0 w 34455"/>
                  <a:gd name="T10" fmla="*/ 0 h 22305"/>
                  <a:gd name="T11" fmla="*/ 34455 w 34455"/>
                  <a:gd name="T12" fmla="*/ 22305 h 22305"/>
                </a:gdLst>
                <a:ahLst/>
                <a:cxnLst>
                  <a:cxn ang="T6">
                    <a:pos x="T0" y="T1"/>
                  </a:cxn>
                  <a:cxn ang="T7">
                    <a:pos x="T2" y="T3"/>
                  </a:cxn>
                  <a:cxn ang="T8">
                    <a:pos x="T4" y="T5"/>
                  </a:cxn>
                </a:cxnLst>
                <a:rect l="T9" t="T10" r="T11" b="T12"/>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2210" name="Arc 395"/>
              <p:cNvSpPr>
                <a:spLocks/>
              </p:cNvSpPr>
              <p:nvPr/>
            </p:nvSpPr>
            <p:spPr bwMode="hidden">
              <a:xfrm>
                <a:off x="4229" y="589"/>
                <a:ext cx="14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211" name="Arc 396"/>
              <p:cNvSpPr>
                <a:spLocks/>
              </p:cNvSpPr>
              <p:nvPr/>
            </p:nvSpPr>
            <p:spPr bwMode="hidden">
              <a:xfrm>
                <a:off x="4268" y="585"/>
                <a:ext cx="394"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2212" name="Arc 397"/>
              <p:cNvSpPr>
                <a:spLocks/>
              </p:cNvSpPr>
              <p:nvPr/>
            </p:nvSpPr>
            <p:spPr bwMode="hidden">
              <a:xfrm>
                <a:off x="4303" y="463"/>
                <a:ext cx="55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213" name="Freeform 398"/>
              <p:cNvSpPr>
                <a:spLocks/>
              </p:cNvSpPr>
              <p:nvPr/>
            </p:nvSpPr>
            <p:spPr bwMode="hidden">
              <a:xfrm>
                <a:off x="4410" y="1033"/>
                <a:ext cx="190" cy="580"/>
              </a:xfrm>
              <a:custGeom>
                <a:avLst/>
                <a:gdLst>
                  <a:gd name="T0" fmla="*/ 0 w 776"/>
                  <a:gd name="T1" fmla="*/ 1 h 2368"/>
                  <a:gd name="T2" fmla="*/ 3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1 w 776"/>
                  <a:gd name="T39" fmla="*/ 27 h 2368"/>
                  <a:gd name="T40" fmla="*/ 11 w 776"/>
                  <a:gd name="T41" fmla="*/ 29 h 2368"/>
                  <a:gd name="T42" fmla="*/ 11 w 776"/>
                  <a:gd name="T43" fmla="*/ 32 h 2368"/>
                  <a:gd name="T44" fmla="*/ 11 w 776"/>
                  <a:gd name="T45" fmla="*/ 33 h 2368"/>
                  <a:gd name="T46" fmla="*/ 11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214" name="Freeform 399"/>
              <p:cNvSpPr>
                <a:spLocks/>
              </p:cNvSpPr>
              <p:nvPr/>
            </p:nvSpPr>
            <p:spPr bwMode="hidden">
              <a:xfrm rot="19660755" flipV="1">
                <a:off x="4114" y="843"/>
                <a:ext cx="173" cy="328"/>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2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215" name="Arc 400"/>
              <p:cNvSpPr>
                <a:spLocks/>
              </p:cNvSpPr>
              <p:nvPr/>
            </p:nvSpPr>
            <p:spPr bwMode="hidden">
              <a:xfrm flipH="1">
                <a:off x="3144" y="319"/>
                <a:ext cx="996" cy="933"/>
              </a:xfrm>
              <a:custGeom>
                <a:avLst/>
                <a:gdLst>
                  <a:gd name="T0" fmla="*/ 0 w 36830"/>
                  <a:gd name="T1" fmla="*/ 0 h 22305"/>
                  <a:gd name="T2" fmla="*/ 1 w 36830"/>
                  <a:gd name="T3" fmla="*/ 2 h 22305"/>
                  <a:gd name="T4" fmla="*/ 0 w 36830"/>
                  <a:gd name="T5" fmla="*/ 2 h 22305"/>
                  <a:gd name="T6" fmla="*/ 0 60000 65536"/>
                  <a:gd name="T7" fmla="*/ 0 60000 65536"/>
                  <a:gd name="T8" fmla="*/ 0 60000 65536"/>
                  <a:gd name="T9" fmla="*/ 0 w 36830"/>
                  <a:gd name="T10" fmla="*/ 0 h 22305"/>
                  <a:gd name="T11" fmla="*/ 36830 w 36830"/>
                  <a:gd name="T12" fmla="*/ 22305 h 22305"/>
                </a:gdLst>
                <a:ahLst/>
                <a:cxnLst>
                  <a:cxn ang="T6">
                    <a:pos x="T0" y="T1"/>
                  </a:cxn>
                  <a:cxn ang="T7">
                    <a:pos x="T2" y="T3"/>
                  </a:cxn>
                  <a:cxn ang="T8">
                    <a:pos x="T4" y="T5"/>
                  </a:cxn>
                </a:cxnLst>
                <a:rect l="T9" t="T10" r="T11" b="T12"/>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2216" name="Arc 401"/>
              <p:cNvSpPr>
                <a:spLocks/>
              </p:cNvSpPr>
              <p:nvPr/>
            </p:nvSpPr>
            <p:spPr bwMode="hidden">
              <a:xfrm flipH="1">
                <a:off x="3425" y="123"/>
                <a:ext cx="725" cy="903"/>
              </a:xfrm>
              <a:custGeom>
                <a:avLst/>
                <a:gdLst>
                  <a:gd name="T0" fmla="*/ 0 w 31881"/>
                  <a:gd name="T1" fmla="*/ 1 h 21600"/>
                  <a:gd name="T2" fmla="*/ 0 w 31881"/>
                  <a:gd name="T3" fmla="*/ 0 h 21600"/>
                  <a:gd name="T4" fmla="*/ 0 w 31881"/>
                  <a:gd name="T5" fmla="*/ 2 h 21600"/>
                  <a:gd name="T6" fmla="*/ 0 60000 65536"/>
                  <a:gd name="T7" fmla="*/ 0 60000 65536"/>
                  <a:gd name="T8" fmla="*/ 0 60000 65536"/>
                  <a:gd name="T9" fmla="*/ 0 w 31881"/>
                  <a:gd name="T10" fmla="*/ 0 h 21600"/>
                  <a:gd name="T11" fmla="*/ 31881 w 31881"/>
                  <a:gd name="T12" fmla="*/ 21600 h 21600"/>
                </a:gdLst>
                <a:ahLst/>
                <a:cxnLst>
                  <a:cxn ang="T6">
                    <a:pos x="T0" y="T1"/>
                  </a:cxn>
                  <a:cxn ang="T7">
                    <a:pos x="T2" y="T3"/>
                  </a:cxn>
                  <a:cxn ang="T8">
                    <a:pos x="T4" y="T5"/>
                  </a:cxn>
                </a:cxnLst>
                <a:rect l="T9" t="T10" r="T11" b="T12"/>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2217" name="Arc 402"/>
              <p:cNvSpPr>
                <a:spLocks/>
              </p:cNvSpPr>
              <p:nvPr/>
            </p:nvSpPr>
            <p:spPr bwMode="hidden">
              <a:xfrm>
                <a:off x="4199" y="502"/>
                <a:ext cx="299" cy="904"/>
              </a:xfrm>
              <a:custGeom>
                <a:avLst/>
                <a:gdLst>
                  <a:gd name="T0" fmla="*/ 0 w 31146"/>
                  <a:gd name="T1" fmla="*/ 0 h 21600"/>
                  <a:gd name="T2" fmla="*/ 0 w 31146"/>
                  <a:gd name="T3" fmla="*/ 1 h 21600"/>
                  <a:gd name="T4" fmla="*/ 0 w 31146"/>
                  <a:gd name="T5" fmla="*/ 2 h 21600"/>
                  <a:gd name="T6" fmla="*/ 0 60000 65536"/>
                  <a:gd name="T7" fmla="*/ 0 60000 65536"/>
                  <a:gd name="T8" fmla="*/ 0 60000 65536"/>
                  <a:gd name="T9" fmla="*/ 0 w 31146"/>
                  <a:gd name="T10" fmla="*/ 0 h 21600"/>
                  <a:gd name="T11" fmla="*/ 31146 w 31146"/>
                  <a:gd name="T12" fmla="*/ 21600 h 21600"/>
                </a:gdLst>
                <a:ahLst/>
                <a:cxnLst>
                  <a:cxn ang="T6">
                    <a:pos x="T0" y="T1"/>
                  </a:cxn>
                  <a:cxn ang="T7">
                    <a:pos x="T2" y="T3"/>
                  </a:cxn>
                  <a:cxn ang="T8">
                    <a:pos x="T4" y="T5"/>
                  </a:cxn>
                </a:cxnLst>
                <a:rect l="T9" t="T10" r="T11" b="T12"/>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2218" name="Freeform 403"/>
              <p:cNvSpPr>
                <a:spLocks/>
              </p:cNvSpPr>
              <p:nvPr/>
            </p:nvSpPr>
            <p:spPr bwMode="hidden">
              <a:xfrm flipH="1">
                <a:off x="3307" y="982"/>
                <a:ext cx="425" cy="597"/>
              </a:xfrm>
              <a:custGeom>
                <a:avLst/>
                <a:gdLst>
                  <a:gd name="T0" fmla="*/ 0 w 776"/>
                  <a:gd name="T1" fmla="*/ 1 h 2368"/>
                  <a:gd name="T2" fmla="*/ 39 w 776"/>
                  <a:gd name="T3" fmla="*/ 0 h 2368"/>
                  <a:gd name="T4" fmla="*/ 16 w 776"/>
                  <a:gd name="T5" fmla="*/ 3 h 2368"/>
                  <a:gd name="T6" fmla="*/ 55 w 776"/>
                  <a:gd name="T7" fmla="*/ 3 h 2368"/>
                  <a:gd name="T8" fmla="*/ 32 w 776"/>
                  <a:gd name="T9" fmla="*/ 5 h 2368"/>
                  <a:gd name="T10" fmla="*/ 63 w 776"/>
                  <a:gd name="T11" fmla="*/ 6 h 2368"/>
                  <a:gd name="T12" fmla="*/ 48 w 776"/>
                  <a:gd name="T13" fmla="*/ 7 h 2368"/>
                  <a:gd name="T14" fmla="*/ 79 w 776"/>
                  <a:gd name="T15" fmla="*/ 8 h 2368"/>
                  <a:gd name="T16" fmla="*/ 63 w 776"/>
                  <a:gd name="T17" fmla="*/ 10 h 2368"/>
                  <a:gd name="T18" fmla="*/ 87 w 776"/>
                  <a:gd name="T19" fmla="*/ 10 h 2368"/>
                  <a:gd name="T20" fmla="*/ 79 w 776"/>
                  <a:gd name="T21" fmla="*/ 12 h 2368"/>
                  <a:gd name="T22" fmla="*/ 95 w 776"/>
                  <a:gd name="T23" fmla="*/ 13 h 2368"/>
                  <a:gd name="T24" fmla="*/ 95 w 776"/>
                  <a:gd name="T25" fmla="*/ 15 h 2368"/>
                  <a:gd name="T26" fmla="*/ 111 w 776"/>
                  <a:gd name="T27" fmla="*/ 17 h 2368"/>
                  <a:gd name="T28" fmla="*/ 102 w 776"/>
                  <a:gd name="T29" fmla="*/ 19 h 2368"/>
                  <a:gd name="T30" fmla="*/ 118 w 776"/>
                  <a:gd name="T31" fmla="*/ 21 h 2368"/>
                  <a:gd name="T32" fmla="*/ 111 w 776"/>
                  <a:gd name="T33" fmla="*/ 23 h 2368"/>
                  <a:gd name="T34" fmla="*/ 118 w 776"/>
                  <a:gd name="T35" fmla="*/ 26 h 2368"/>
                  <a:gd name="T36" fmla="*/ 111 w 776"/>
                  <a:gd name="T37" fmla="*/ 27 h 2368"/>
                  <a:gd name="T38" fmla="*/ 127 w 776"/>
                  <a:gd name="T39" fmla="*/ 29 h 2368"/>
                  <a:gd name="T40" fmla="*/ 118 w 776"/>
                  <a:gd name="T41" fmla="*/ 32 h 2368"/>
                  <a:gd name="T42" fmla="*/ 127 w 776"/>
                  <a:gd name="T43" fmla="*/ 35 h 2368"/>
                  <a:gd name="T44" fmla="*/ 118 w 776"/>
                  <a:gd name="T45" fmla="*/ 36 h 2368"/>
                  <a:gd name="T46" fmla="*/ 12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219" name="Freeform 404"/>
              <p:cNvSpPr>
                <a:spLocks/>
              </p:cNvSpPr>
              <p:nvPr/>
            </p:nvSpPr>
            <p:spPr bwMode="hidden">
              <a:xfrm flipH="1">
                <a:off x="3507" y="350"/>
                <a:ext cx="273" cy="598"/>
              </a:xfrm>
              <a:custGeom>
                <a:avLst/>
                <a:gdLst>
                  <a:gd name="T0" fmla="*/ 0 w 776"/>
                  <a:gd name="T1" fmla="*/ 1 h 2368"/>
                  <a:gd name="T2" fmla="*/ 11 w 776"/>
                  <a:gd name="T3" fmla="*/ 0 h 2368"/>
                  <a:gd name="T4" fmla="*/ 4 w 776"/>
                  <a:gd name="T5" fmla="*/ 3 h 2368"/>
                  <a:gd name="T6" fmla="*/ 15 w 776"/>
                  <a:gd name="T7" fmla="*/ 3 h 2368"/>
                  <a:gd name="T8" fmla="*/ 8 w 776"/>
                  <a:gd name="T9" fmla="*/ 5 h 2368"/>
                  <a:gd name="T10" fmla="*/ 17 w 776"/>
                  <a:gd name="T11" fmla="*/ 6 h 2368"/>
                  <a:gd name="T12" fmla="*/ 13 w 776"/>
                  <a:gd name="T13" fmla="*/ 7 h 2368"/>
                  <a:gd name="T14" fmla="*/ 21 w 776"/>
                  <a:gd name="T15" fmla="*/ 8 h 2368"/>
                  <a:gd name="T16" fmla="*/ 17 w 776"/>
                  <a:gd name="T17" fmla="*/ 10 h 2368"/>
                  <a:gd name="T18" fmla="*/ 23 w 776"/>
                  <a:gd name="T19" fmla="*/ 10 h 2368"/>
                  <a:gd name="T20" fmla="*/ 21 w 776"/>
                  <a:gd name="T21" fmla="*/ 12 h 2368"/>
                  <a:gd name="T22" fmla="*/ 25 w 776"/>
                  <a:gd name="T23" fmla="*/ 13 h 2368"/>
                  <a:gd name="T24" fmla="*/ 25 w 776"/>
                  <a:gd name="T25" fmla="*/ 15 h 2368"/>
                  <a:gd name="T26" fmla="*/ 29 w 776"/>
                  <a:gd name="T27" fmla="*/ 17 h 2368"/>
                  <a:gd name="T28" fmla="*/ 27 w 776"/>
                  <a:gd name="T29" fmla="*/ 20 h 2368"/>
                  <a:gd name="T30" fmla="*/ 31 w 776"/>
                  <a:gd name="T31" fmla="*/ 21 h 2368"/>
                  <a:gd name="T32" fmla="*/ 29 w 776"/>
                  <a:gd name="T33" fmla="*/ 23 h 2368"/>
                  <a:gd name="T34" fmla="*/ 31 w 776"/>
                  <a:gd name="T35" fmla="*/ 26 h 2368"/>
                  <a:gd name="T36" fmla="*/ 29 w 776"/>
                  <a:gd name="T37" fmla="*/ 27 h 2368"/>
                  <a:gd name="T38" fmla="*/ 33 w 776"/>
                  <a:gd name="T39" fmla="*/ 30 h 2368"/>
                  <a:gd name="T40" fmla="*/ 31 w 776"/>
                  <a:gd name="T41" fmla="*/ 32 h 2368"/>
                  <a:gd name="T42" fmla="*/ 33 w 776"/>
                  <a:gd name="T43" fmla="*/ 35 h 2368"/>
                  <a:gd name="T44" fmla="*/ 31 w 776"/>
                  <a:gd name="T45" fmla="*/ 36 h 2368"/>
                  <a:gd name="T46" fmla="*/ 33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220" name="Freeform 405"/>
              <p:cNvSpPr>
                <a:spLocks/>
              </p:cNvSpPr>
              <p:nvPr/>
            </p:nvSpPr>
            <p:spPr bwMode="hidden">
              <a:xfrm flipH="1">
                <a:off x="3821" y="172"/>
                <a:ext cx="164" cy="597"/>
              </a:xfrm>
              <a:custGeom>
                <a:avLst/>
                <a:gdLst>
                  <a:gd name="T0" fmla="*/ 0 w 776"/>
                  <a:gd name="T1" fmla="*/ 1 h 2368"/>
                  <a:gd name="T2" fmla="*/ 2 w 776"/>
                  <a:gd name="T3" fmla="*/ 0 h 2368"/>
                  <a:gd name="T4" fmla="*/ 1 w 776"/>
                  <a:gd name="T5" fmla="*/ 3 h 2368"/>
                  <a:gd name="T6" fmla="*/ 3 w 776"/>
                  <a:gd name="T7" fmla="*/ 3 h 2368"/>
                  <a:gd name="T8" fmla="*/ 2 w 776"/>
                  <a:gd name="T9" fmla="*/ 5 h 2368"/>
                  <a:gd name="T10" fmla="*/ 4 w 776"/>
                  <a:gd name="T11" fmla="*/ 6 h 2368"/>
                  <a:gd name="T12" fmla="*/ 3 w 776"/>
                  <a:gd name="T13" fmla="*/ 7 h 2368"/>
                  <a:gd name="T14" fmla="*/ 4 w 776"/>
                  <a:gd name="T15" fmla="*/ 8 h 2368"/>
                  <a:gd name="T16" fmla="*/ 4 w 776"/>
                  <a:gd name="T17" fmla="*/ 10 h 2368"/>
                  <a:gd name="T18" fmla="*/ 5 w 776"/>
                  <a:gd name="T19" fmla="*/ 10 h 2368"/>
                  <a:gd name="T20" fmla="*/ 4 w 776"/>
                  <a:gd name="T21" fmla="*/ 12 h 2368"/>
                  <a:gd name="T22" fmla="*/ 5 w 776"/>
                  <a:gd name="T23" fmla="*/ 13 h 2368"/>
                  <a:gd name="T24" fmla="*/ 5 w 776"/>
                  <a:gd name="T25" fmla="*/ 15 h 2368"/>
                  <a:gd name="T26" fmla="*/ 6 w 776"/>
                  <a:gd name="T27" fmla="*/ 17 h 2368"/>
                  <a:gd name="T28" fmla="*/ 6 w 776"/>
                  <a:gd name="T29" fmla="*/ 19 h 2368"/>
                  <a:gd name="T30" fmla="*/ 7 w 776"/>
                  <a:gd name="T31" fmla="*/ 21 h 2368"/>
                  <a:gd name="T32" fmla="*/ 6 w 776"/>
                  <a:gd name="T33" fmla="*/ 23 h 2368"/>
                  <a:gd name="T34" fmla="*/ 7 w 776"/>
                  <a:gd name="T35" fmla="*/ 26 h 2368"/>
                  <a:gd name="T36" fmla="*/ 6 w 776"/>
                  <a:gd name="T37" fmla="*/ 27 h 2368"/>
                  <a:gd name="T38" fmla="*/ 7 w 776"/>
                  <a:gd name="T39" fmla="*/ 29 h 2368"/>
                  <a:gd name="T40" fmla="*/ 7 w 776"/>
                  <a:gd name="T41" fmla="*/ 32 h 2368"/>
                  <a:gd name="T42" fmla="*/ 7 w 776"/>
                  <a:gd name="T43" fmla="*/ 35 h 2368"/>
                  <a:gd name="T44" fmla="*/ 7 w 776"/>
                  <a:gd name="T45" fmla="*/ 36 h 2368"/>
                  <a:gd name="T46" fmla="*/ 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221" name="Freeform 406"/>
              <p:cNvSpPr>
                <a:spLocks/>
              </p:cNvSpPr>
              <p:nvPr/>
            </p:nvSpPr>
            <p:spPr bwMode="hidden">
              <a:xfrm>
                <a:off x="4841" y="894"/>
                <a:ext cx="395" cy="628"/>
              </a:xfrm>
              <a:custGeom>
                <a:avLst/>
                <a:gdLst>
                  <a:gd name="T0" fmla="*/ 0 w 776"/>
                  <a:gd name="T1" fmla="*/ 1 h 2368"/>
                  <a:gd name="T2" fmla="*/ 32 w 776"/>
                  <a:gd name="T3" fmla="*/ 0 h 2368"/>
                  <a:gd name="T4" fmla="*/ 13 w 776"/>
                  <a:gd name="T5" fmla="*/ 3 h 2368"/>
                  <a:gd name="T6" fmla="*/ 44 w 776"/>
                  <a:gd name="T7" fmla="*/ 3 h 2368"/>
                  <a:gd name="T8" fmla="*/ 25 w 776"/>
                  <a:gd name="T9" fmla="*/ 6 h 2368"/>
                  <a:gd name="T10" fmla="*/ 50 w 776"/>
                  <a:gd name="T11" fmla="*/ 7 h 2368"/>
                  <a:gd name="T12" fmla="*/ 38 w 776"/>
                  <a:gd name="T13" fmla="*/ 8 h 2368"/>
                  <a:gd name="T14" fmla="*/ 63 w 776"/>
                  <a:gd name="T15" fmla="*/ 9 h 2368"/>
                  <a:gd name="T16" fmla="*/ 50 w 776"/>
                  <a:gd name="T17" fmla="*/ 11 h 2368"/>
                  <a:gd name="T18" fmla="*/ 70 w 776"/>
                  <a:gd name="T19" fmla="*/ 12 h 2368"/>
                  <a:gd name="T20" fmla="*/ 63 w 776"/>
                  <a:gd name="T21" fmla="*/ 14 h 2368"/>
                  <a:gd name="T22" fmla="*/ 76 w 776"/>
                  <a:gd name="T23" fmla="*/ 16 h 2368"/>
                  <a:gd name="T24" fmla="*/ 76 w 776"/>
                  <a:gd name="T25" fmla="*/ 17 h 2368"/>
                  <a:gd name="T26" fmla="*/ 89 w 776"/>
                  <a:gd name="T27" fmla="*/ 20 h 2368"/>
                  <a:gd name="T28" fmla="*/ 82 w 776"/>
                  <a:gd name="T29" fmla="*/ 23 h 2368"/>
                  <a:gd name="T30" fmla="*/ 95 w 776"/>
                  <a:gd name="T31" fmla="*/ 24 h 2368"/>
                  <a:gd name="T32" fmla="*/ 89 w 776"/>
                  <a:gd name="T33" fmla="*/ 27 h 2368"/>
                  <a:gd name="T34" fmla="*/ 95 w 776"/>
                  <a:gd name="T35" fmla="*/ 30 h 2368"/>
                  <a:gd name="T36" fmla="*/ 89 w 776"/>
                  <a:gd name="T37" fmla="*/ 32 h 2368"/>
                  <a:gd name="T38" fmla="*/ 101 w 776"/>
                  <a:gd name="T39" fmla="*/ 34 h 2368"/>
                  <a:gd name="T40" fmla="*/ 95 w 776"/>
                  <a:gd name="T41" fmla="*/ 37 h 2368"/>
                  <a:gd name="T42" fmla="*/ 101 w 776"/>
                  <a:gd name="T43" fmla="*/ 41 h 2368"/>
                  <a:gd name="T44" fmla="*/ 95 w 776"/>
                  <a:gd name="T45" fmla="*/ 41 h 2368"/>
                  <a:gd name="T46" fmla="*/ 101 w 776"/>
                  <a:gd name="T47" fmla="*/ 4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222" name="Freeform 407"/>
              <p:cNvSpPr>
                <a:spLocks/>
              </p:cNvSpPr>
              <p:nvPr/>
            </p:nvSpPr>
            <p:spPr bwMode="hidden">
              <a:xfrm>
                <a:off x="4636" y="576"/>
                <a:ext cx="595" cy="419"/>
              </a:xfrm>
              <a:custGeom>
                <a:avLst/>
                <a:gdLst>
                  <a:gd name="T0" fmla="*/ 0 w 776"/>
                  <a:gd name="T1" fmla="*/ 0 h 2368"/>
                  <a:gd name="T2" fmla="*/ 108 w 776"/>
                  <a:gd name="T3" fmla="*/ 0 h 2368"/>
                  <a:gd name="T4" fmla="*/ 44 w 776"/>
                  <a:gd name="T5" fmla="*/ 1 h 2368"/>
                  <a:gd name="T6" fmla="*/ 152 w 776"/>
                  <a:gd name="T7" fmla="*/ 1 h 2368"/>
                  <a:gd name="T8" fmla="*/ 87 w 776"/>
                  <a:gd name="T9" fmla="*/ 2 h 2368"/>
                  <a:gd name="T10" fmla="*/ 173 w 776"/>
                  <a:gd name="T11" fmla="*/ 2 h 2368"/>
                  <a:gd name="T12" fmla="*/ 130 w 776"/>
                  <a:gd name="T13" fmla="*/ 2 h 2368"/>
                  <a:gd name="T14" fmla="*/ 216 w 776"/>
                  <a:gd name="T15" fmla="*/ 3 h 2368"/>
                  <a:gd name="T16" fmla="*/ 173 w 776"/>
                  <a:gd name="T17" fmla="*/ 3 h 2368"/>
                  <a:gd name="T18" fmla="*/ 238 w 776"/>
                  <a:gd name="T19" fmla="*/ 4 h 2368"/>
                  <a:gd name="T20" fmla="*/ 216 w 776"/>
                  <a:gd name="T21" fmla="*/ 4 h 2368"/>
                  <a:gd name="T22" fmla="*/ 260 w 776"/>
                  <a:gd name="T23" fmla="*/ 5 h 2368"/>
                  <a:gd name="T24" fmla="*/ 260 w 776"/>
                  <a:gd name="T25" fmla="*/ 5 h 2368"/>
                  <a:gd name="T26" fmla="*/ 303 w 776"/>
                  <a:gd name="T27" fmla="*/ 6 h 2368"/>
                  <a:gd name="T28" fmla="*/ 281 w 776"/>
                  <a:gd name="T29" fmla="*/ 7 h 2368"/>
                  <a:gd name="T30" fmla="*/ 324 w 776"/>
                  <a:gd name="T31" fmla="*/ 7 h 2368"/>
                  <a:gd name="T32" fmla="*/ 303 w 776"/>
                  <a:gd name="T33" fmla="*/ 8 h 2368"/>
                  <a:gd name="T34" fmla="*/ 324 w 776"/>
                  <a:gd name="T35" fmla="*/ 9 h 2368"/>
                  <a:gd name="T36" fmla="*/ 303 w 776"/>
                  <a:gd name="T37" fmla="*/ 9 h 2368"/>
                  <a:gd name="T38" fmla="*/ 347 w 776"/>
                  <a:gd name="T39" fmla="*/ 10 h 2368"/>
                  <a:gd name="T40" fmla="*/ 324 w 776"/>
                  <a:gd name="T41" fmla="*/ 11 h 2368"/>
                  <a:gd name="T42" fmla="*/ 347 w 776"/>
                  <a:gd name="T43" fmla="*/ 12 h 2368"/>
                  <a:gd name="T44" fmla="*/ 324 w 776"/>
                  <a:gd name="T45" fmla="*/ 12 h 2368"/>
                  <a:gd name="T46" fmla="*/ 347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223" name="Freeform 408"/>
              <p:cNvSpPr>
                <a:spLocks/>
              </p:cNvSpPr>
              <p:nvPr/>
            </p:nvSpPr>
            <p:spPr bwMode="hidden">
              <a:xfrm>
                <a:off x="4658" y="132"/>
                <a:ext cx="260" cy="562"/>
              </a:xfrm>
              <a:custGeom>
                <a:avLst/>
                <a:gdLst>
                  <a:gd name="T0" fmla="*/ 0 w 776"/>
                  <a:gd name="T1" fmla="*/ 1 h 2368"/>
                  <a:gd name="T2" fmla="*/ 9 w 776"/>
                  <a:gd name="T3" fmla="*/ 0 h 2368"/>
                  <a:gd name="T4" fmla="*/ 4 w 776"/>
                  <a:gd name="T5" fmla="*/ 2 h 2368"/>
                  <a:gd name="T6" fmla="*/ 13 w 776"/>
                  <a:gd name="T7" fmla="*/ 2 h 2368"/>
                  <a:gd name="T8" fmla="*/ 7 w 776"/>
                  <a:gd name="T9" fmla="*/ 4 h 2368"/>
                  <a:gd name="T10" fmla="*/ 14 w 776"/>
                  <a:gd name="T11" fmla="*/ 5 h 2368"/>
                  <a:gd name="T12" fmla="*/ 11 w 776"/>
                  <a:gd name="T13" fmla="*/ 6 h 2368"/>
                  <a:gd name="T14" fmla="*/ 18 w 776"/>
                  <a:gd name="T15" fmla="*/ 7 h 2368"/>
                  <a:gd name="T16" fmla="*/ 14 w 776"/>
                  <a:gd name="T17" fmla="*/ 8 h 2368"/>
                  <a:gd name="T18" fmla="*/ 20 w 776"/>
                  <a:gd name="T19" fmla="*/ 9 h 2368"/>
                  <a:gd name="T20" fmla="*/ 18 w 776"/>
                  <a:gd name="T21" fmla="*/ 10 h 2368"/>
                  <a:gd name="T22" fmla="*/ 22 w 776"/>
                  <a:gd name="T23" fmla="*/ 11 h 2368"/>
                  <a:gd name="T24" fmla="*/ 22 w 776"/>
                  <a:gd name="T25" fmla="*/ 12 h 2368"/>
                  <a:gd name="T26" fmla="*/ 25 w 776"/>
                  <a:gd name="T27" fmla="*/ 14 h 2368"/>
                  <a:gd name="T28" fmla="*/ 23 w 776"/>
                  <a:gd name="T29" fmla="*/ 16 h 2368"/>
                  <a:gd name="T30" fmla="*/ 27 w 776"/>
                  <a:gd name="T31" fmla="*/ 18 h 2368"/>
                  <a:gd name="T32" fmla="*/ 25 w 776"/>
                  <a:gd name="T33" fmla="*/ 19 h 2368"/>
                  <a:gd name="T34" fmla="*/ 27 w 776"/>
                  <a:gd name="T35" fmla="*/ 21 h 2368"/>
                  <a:gd name="T36" fmla="*/ 25 w 776"/>
                  <a:gd name="T37" fmla="*/ 23 h 2368"/>
                  <a:gd name="T38" fmla="*/ 29 w 776"/>
                  <a:gd name="T39" fmla="*/ 25 h 2368"/>
                  <a:gd name="T40" fmla="*/ 27 w 776"/>
                  <a:gd name="T41" fmla="*/ 27 h 2368"/>
                  <a:gd name="T42" fmla="*/ 29 w 776"/>
                  <a:gd name="T43" fmla="*/ 29 h 2368"/>
                  <a:gd name="T44" fmla="*/ 27 w 776"/>
                  <a:gd name="T45" fmla="*/ 30 h 2368"/>
                  <a:gd name="T46" fmla="*/ 29 w 776"/>
                  <a:gd name="T47" fmla="*/ 3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224" name="Freeform 409"/>
              <p:cNvSpPr>
                <a:spLocks/>
              </p:cNvSpPr>
              <p:nvPr/>
            </p:nvSpPr>
            <p:spPr bwMode="hidden">
              <a:xfrm rot="-1346631">
                <a:off x="4401" y="599"/>
                <a:ext cx="174"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7 w 776"/>
                  <a:gd name="T23" fmla="*/ 2 h 2368"/>
                  <a:gd name="T24" fmla="*/ 7 w 776"/>
                  <a:gd name="T25" fmla="*/ 3 h 2368"/>
                  <a:gd name="T26" fmla="*/ 8 w 776"/>
                  <a:gd name="T27" fmla="*/ 3 h 2368"/>
                  <a:gd name="T28" fmla="*/ 7 w 776"/>
                  <a:gd name="T29" fmla="*/ 3 h 2368"/>
                  <a:gd name="T30" fmla="*/ 8 w 776"/>
                  <a:gd name="T31" fmla="*/ 3 h 2368"/>
                  <a:gd name="T32" fmla="*/ 8 w 776"/>
                  <a:gd name="T33" fmla="*/ 4 h 2368"/>
                  <a:gd name="T34" fmla="*/ 8 w 776"/>
                  <a:gd name="T35" fmla="*/ 4 h 2368"/>
                  <a:gd name="T36" fmla="*/ 8 w 776"/>
                  <a:gd name="T37" fmla="*/ 5 h 2368"/>
                  <a:gd name="T38" fmla="*/ 9 w 776"/>
                  <a:gd name="T39" fmla="*/ 5 h 2368"/>
                  <a:gd name="T40" fmla="*/ 8 w 776"/>
                  <a:gd name="T41" fmla="*/ 5 h 2368"/>
                  <a:gd name="T42" fmla="*/ 9 w 776"/>
                  <a:gd name="T43" fmla="*/ 6 h 2368"/>
                  <a:gd name="T44" fmla="*/ 8 w 776"/>
                  <a:gd name="T45" fmla="*/ 6 h 2368"/>
                  <a:gd name="T46" fmla="*/ 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225" name="Freeform 410"/>
              <p:cNvSpPr>
                <a:spLocks/>
              </p:cNvSpPr>
              <p:nvPr/>
            </p:nvSpPr>
            <p:spPr bwMode="hidden">
              <a:xfrm rot="1346631" flipH="1">
                <a:off x="3783" y="590"/>
                <a:ext cx="173"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3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grpSp>
        <p:nvGrpSpPr>
          <p:cNvPr id="2378" name="Group 411"/>
          <p:cNvGrpSpPr>
            <a:grpSpLocks/>
          </p:cNvGrpSpPr>
          <p:nvPr/>
        </p:nvGrpSpPr>
        <p:grpSpPr bwMode="auto">
          <a:xfrm>
            <a:off x="8382000" y="5105400"/>
            <a:ext cx="762000" cy="1447800"/>
            <a:chOff x="3115" y="0"/>
            <a:chExt cx="2170" cy="2486"/>
          </a:xfrm>
        </p:grpSpPr>
        <p:grpSp>
          <p:nvGrpSpPr>
            <p:cNvPr id="2379" name="Group 412"/>
            <p:cNvGrpSpPr>
              <a:grpSpLocks/>
            </p:cNvGrpSpPr>
            <p:nvPr/>
          </p:nvGrpSpPr>
          <p:grpSpPr bwMode="auto">
            <a:xfrm>
              <a:off x="4080" y="1910"/>
              <a:ext cx="768" cy="576"/>
              <a:chOff x="0" y="0"/>
              <a:chExt cx="768" cy="576"/>
            </a:xfrm>
          </p:grpSpPr>
          <p:sp>
            <p:nvSpPr>
              <p:cNvPr id="2196" name="Oval 413"/>
              <p:cNvSpPr>
                <a:spLocks noChangeArrowheads="1"/>
              </p:cNvSpPr>
              <p:nvPr/>
            </p:nvSpPr>
            <p:spPr bwMode="hidden">
              <a:xfrm>
                <a:off x="0" y="0"/>
                <a:ext cx="768" cy="576"/>
              </a:xfrm>
              <a:prstGeom prst="ellipse">
                <a:avLst/>
              </a:prstGeom>
              <a:gradFill rotWithShape="1">
                <a:gsLst>
                  <a:gs pos="0">
                    <a:srgbClr val="760076"/>
                  </a:gs>
                  <a:gs pos="100000">
                    <a:srgbClr val="FF00FF"/>
                  </a:gs>
                </a:gsLst>
                <a:path path="shape">
                  <a:fillToRect l="50000" t="50000" r="50000" b="50000"/>
                </a:path>
              </a:gradFill>
              <a:ln w="9525">
                <a:noFill/>
                <a:round/>
                <a:headEnd/>
                <a:tailEnd/>
              </a:ln>
            </p:spPr>
            <p:txBody>
              <a:bodyPr wrap="none" anchor="ctr"/>
              <a:lstStyle/>
              <a:p>
                <a:endParaRPr lang="en-US"/>
              </a:p>
            </p:txBody>
          </p:sp>
          <p:sp>
            <p:nvSpPr>
              <p:cNvPr id="2197" name="Oval 414"/>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380" name="Group 415"/>
            <p:cNvGrpSpPr>
              <a:grpSpLocks/>
            </p:cNvGrpSpPr>
            <p:nvPr/>
          </p:nvGrpSpPr>
          <p:grpSpPr bwMode="auto">
            <a:xfrm>
              <a:off x="4257" y="1103"/>
              <a:ext cx="768" cy="576"/>
              <a:chOff x="0" y="0"/>
              <a:chExt cx="768" cy="576"/>
            </a:xfrm>
          </p:grpSpPr>
          <p:sp>
            <p:nvSpPr>
              <p:cNvPr id="2194" name="Oval 416"/>
              <p:cNvSpPr>
                <a:spLocks noChangeArrowheads="1"/>
              </p:cNvSpPr>
              <p:nvPr/>
            </p:nvSpPr>
            <p:spPr bwMode="hidden">
              <a:xfrm>
                <a:off x="0" y="0"/>
                <a:ext cx="768" cy="576"/>
              </a:xfrm>
              <a:prstGeom prst="ellipse">
                <a:avLst/>
              </a:prstGeom>
              <a:gradFill rotWithShape="0">
                <a:gsLst>
                  <a:gs pos="0">
                    <a:schemeClr val="bg1"/>
                  </a:gs>
                  <a:gs pos="100000">
                    <a:srgbClr val="00FF00"/>
                  </a:gs>
                </a:gsLst>
                <a:path path="shape">
                  <a:fillToRect l="50000" t="50000" r="50000" b="50000"/>
                </a:path>
              </a:gradFill>
              <a:ln w="9525">
                <a:noFill/>
                <a:round/>
                <a:headEnd/>
                <a:tailEnd/>
              </a:ln>
            </p:spPr>
            <p:txBody>
              <a:bodyPr wrap="none" anchor="ctr"/>
              <a:lstStyle/>
              <a:p>
                <a:endParaRPr lang="en-US"/>
              </a:p>
            </p:txBody>
          </p:sp>
          <p:sp>
            <p:nvSpPr>
              <p:cNvPr id="2195" name="Oval 417"/>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383" name="Group 418"/>
            <p:cNvGrpSpPr>
              <a:grpSpLocks/>
            </p:cNvGrpSpPr>
            <p:nvPr/>
          </p:nvGrpSpPr>
          <p:grpSpPr bwMode="auto">
            <a:xfrm>
              <a:off x="3134" y="0"/>
              <a:ext cx="768" cy="576"/>
              <a:chOff x="0" y="0"/>
              <a:chExt cx="768" cy="576"/>
            </a:xfrm>
          </p:grpSpPr>
          <p:sp>
            <p:nvSpPr>
              <p:cNvPr id="2192" name="Oval 419"/>
              <p:cNvSpPr>
                <a:spLocks noChangeArrowheads="1"/>
              </p:cNvSpPr>
              <p:nvPr/>
            </p:nvSpPr>
            <p:spPr bwMode="hidden">
              <a:xfrm>
                <a:off x="0" y="0"/>
                <a:ext cx="768" cy="576"/>
              </a:xfrm>
              <a:prstGeom prst="ellipse">
                <a:avLst/>
              </a:prstGeom>
              <a:gradFill rotWithShape="0">
                <a:gsLst>
                  <a:gs pos="0">
                    <a:schemeClr val="bg1"/>
                  </a:gs>
                  <a:gs pos="100000">
                    <a:srgbClr val="0000FF"/>
                  </a:gs>
                </a:gsLst>
                <a:path path="shape">
                  <a:fillToRect l="50000" t="50000" r="50000" b="50000"/>
                </a:path>
              </a:gradFill>
              <a:ln w="9525">
                <a:noFill/>
                <a:round/>
                <a:headEnd/>
                <a:tailEnd/>
              </a:ln>
            </p:spPr>
            <p:txBody>
              <a:bodyPr wrap="none" anchor="ctr"/>
              <a:lstStyle/>
              <a:p>
                <a:endParaRPr lang="en-US"/>
              </a:p>
            </p:txBody>
          </p:sp>
          <p:sp>
            <p:nvSpPr>
              <p:cNvPr id="2193" name="Oval 420"/>
              <p:cNvSpPr>
                <a:spLocks noChangeArrowheads="1"/>
              </p:cNvSpPr>
              <p:nvPr/>
            </p:nvSpPr>
            <p:spPr bwMode="hidden">
              <a:xfrm>
                <a:off x="276" y="252"/>
                <a:ext cx="185"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384" name="Group 421"/>
            <p:cNvGrpSpPr>
              <a:grpSpLocks/>
            </p:cNvGrpSpPr>
            <p:nvPr/>
          </p:nvGrpSpPr>
          <p:grpSpPr bwMode="auto">
            <a:xfrm>
              <a:off x="3115" y="0"/>
              <a:ext cx="2170" cy="1702"/>
              <a:chOff x="3115" y="0"/>
              <a:chExt cx="2170" cy="1702"/>
            </a:xfrm>
          </p:grpSpPr>
          <p:grpSp>
            <p:nvGrpSpPr>
              <p:cNvPr id="2385" name="Group 422"/>
              <p:cNvGrpSpPr>
                <a:grpSpLocks/>
              </p:cNvGrpSpPr>
              <p:nvPr/>
            </p:nvGrpSpPr>
            <p:grpSpPr bwMode="auto">
              <a:xfrm>
                <a:off x="3640" y="308"/>
                <a:ext cx="1145" cy="844"/>
                <a:chOff x="1265" y="814"/>
                <a:chExt cx="2919" cy="2151"/>
              </a:xfrm>
            </p:grpSpPr>
            <p:sp>
              <p:nvSpPr>
                <p:cNvPr id="2190" name="Oval 423"/>
                <p:cNvSpPr>
                  <a:spLocks noChangeArrowheads="1"/>
                </p:cNvSpPr>
                <p:nvPr/>
              </p:nvSpPr>
              <p:spPr bwMode="hidden">
                <a:xfrm>
                  <a:off x="1265"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endParaRPr lang="en-US"/>
                </a:p>
              </p:txBody>
            </p:sp>
            <p:sp>
              <p:nvSpPr>
                <p:cNvPr id="2191" name="Oval 424"/>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endParaRPr lang="en-US"/>
                </a:p>
              </p:txBody>
            </p:sp>
          </p:grpSp>
          <p:grpSp>
            <p:nvGrpSpPr>
              <p:cNvPr id="2386" name="Group 425"/>
              <p:cNvGrpSpPr>
                <a:grpSpLocks/>
              </p:cNvGrpSpPr>
              <p:nvPr/>
            </p:nvGrpSpPr>
            <p:grpSpPr bwMode="auto">
              <a:xfrm>
                <a:off x="3115" y="0"/>
                <a:ext cx="2145" cy="1702"/>
                <a:chOff x="3115" y="0"/>
                <a:chExt cx="2145" cy="1702"/>
              </a:xfrm>
            </p:grpSpPr>
            <p:grpSp>
              <p:nvGrpSpPr>
                <p:cNvPr id="2387" name="Group 426"/>
                <p:cNvGrpSpPr>
                  <a:grpSpLocks/>
                </p:cNvGrpSpPr>
                <p:nvPr/>
              </p:nvGrpSpPr>
              <p:grpSpPr bwMode="auto">
                <a:xfrm>
                  <a:off x="4505" y="589"/>
                  <a:ext cx="493" cy="912"/>
                  <a:chOff x="3471" y="1530"/>
                  <a:chExt cx="1258" cy="2327"/>
                </a:xfrm>
              </p:grpSpPr>
              <p:sp>
                <p:nvSpPr>
                  <p:cNvPr id="2188" name="Freeform 427"/>
                  <p:cNvSpPr>
                    <a:spLocks/>
                  </p:cNvSpPr>
                  <p:nvPr/>
                </p:nvSpPr>
                <p:spPr bwMode="hidden">
                  <a:xfrm rot="2711884">
                    <a:off x="2765" y="2236"/>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89" name="Freeform 428"/>
                  <p:cNvSpPr>
                    <a:spLocks/>
                  </p:cNvSpPr>
                  <p:nvPr/>
                </p:nvSpPr>
                <p:spPr bwMode="hidden">
                  <a:xfrm rot="2711884">
                    <a:off x="4021" y="3150"/>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388" name="Group 429"/>
                <p:cNvGrpSpPr>
                  <a:grpSpLocks/>
                </p:cNvGrpSpPr>
                <p:nvPr/>
              </p:nvGrpSpPr>
              <p:grpSpPr bwMode="auto">
                <a:xfrm>
                  <a:off x="4267" y="781"/>
                  <a:ext cx="966" cy="522"/>
                  <a:chOff x="2864" y="2019"/>
                  <a:chExt cx="2463" cy="1332"/>
                </a:xfrm>
              </p:grpSpPr>
              <p:sp>
                <p:nvSpPr>
                  <p:cNvPr id="2186" name="Freeform 430"/>
                  <p:cNvSpPr>
                    <a:spLocks/>
                  </p:cNvSpPr>
                  <p:nvPr/>
                </p:nvSpPr>
                <p:spPr bwMode="hidden">
                  <a:xfrm rot="2104081">
                    <a:off x="2864" y="2019"/>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87" name="Freeform 431"/>
                  <p:cNvSpPr>
                    <a:spLocks/>
                  </p:cNvSpPr>
                  <p:nvPr/>
                </p:nvSpPr>
                <p:spPr bwMode="hidden">
                  <a:xfrm rot="2104081">
                    <a:off x="4353" y="2806"/>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89" name="Group 432"/>
                <p:cNvGrpSpPr>
                  <a:grpSpLocks/>
                </p:cNvGrpSpPr>
                <p:nvPr/>
              </p:nvGrpSpPr>
              <p:grpSpPr bwMode="auto">
                <a:xfrm>
                  <a:off x="4280" y="707"/>
                  <a:ext cx="971" cy="417"/>
                  <a:chOff x="2897" y="1832"/>
                  <a:chExt cx="2477" cy="1064"/>
                </a:xfrm>
              </p:grpSpPr>
              <p:sp>
                <p:nvSpPr>
                  <p:cNvPr id="2184" name="Freeform 433"/>
                  <p:cNvSpPr>
                    <a:spLocks/>
                  </p:cNvSpPr>
                  <p:nvPr/>
                </p:nvSpPr>
                <p:spPr bwMode="hidden">
                  <a:xfrm rot="1582915">
                    <a:off x="2897" y="1832"/>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85" name="Freeform 434"/>
                  <p:cNvSpPr>
                    <a:spLocks/>
                  </p:cNvSpPr>
                  <p:nvPr/>
                </p:nvSpPr>
                <p:spPr bwMode="hidden">
                  <a:xfrm rot="1582915">
                    <a:off x="4442" y="2420"/>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90" name="Group 435"/>
                <p:cNvGrpSpPr>
                  <a:grpSpLocks/>
                </p:cNvGrpSpPr>
                <p:nvPr/>
              </p:nvGrpSpPr>
              <p:grpSpPr bwMode="auto">
                <a:xfrm>
                  <a:off x="4291" y="630"/>
                  <a:ext cx="969" cy="364"/>
                  <a:chOff x="2924" y="1636"/>
                  <a:chExt cx="2472" cy="927"/>
                </a:xfrm>
              </p:grpSpPr>
              <p:sp>
                <p:nvSpPr>
                  <p:cNvPr id="2182" name="Freeform 436"/>
                  <p:cNvSpPr>
                    <a:spLocks/>
                  </p:cNvSpPr>
                  <p:nvPr/>
                </p:nvSpPr>
                <p:spPr bwMode="hidden">
                  <a:xfrm rot="1080363">
                    <a:off x="2924" y="1636"/>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83" name="Freeform 437"/>
                  <p:cNvSpPr>
                    <a:spLocks/>
                  </p:cNvSpPr>
                  <p:nvPr/>
                </p:nvSpPr>
                <p:spPr bwMode="hidden">
                  <a:xfrm rot="1080363">
                    <a:off x="4495" y="2037"/>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91" name="Group 438"/>
                <p:cNvGrpSpPr>
                  <a:grpSpLocks/>
                </p:cNvGrpSpPr>
                <p:nvPr/>
              </p:nvGrpSpPr>
              <p:grpSpPr bwMode="auto">
                <a:xfrm>
                  <a:off x="4304" y="543"/>
                  <a:ext cx="918" cy="258"/>
                  <a:chOff x="2958" y="1414"/>
                  <a:chExt cx="2342" cy="657"/>
                </a:xfrm>
              </p:grpSpPr>
              <p:sp>
                <p:nvSpPr>
                  <p:cNvPr id="2180" name="Freeform 439"/>
                  <p:cNvSpPr>
                    <a:spLocks/>
                  </p:cNvSpPr>
                  <p:nvPr/>
                </p:nvSpPr>
                <p:spPr bwMode="hidden">
                  <a:xfrm rot="463793">
                    <a:off x="2958" y="1414"/>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81" name="Freeform 440"/>
                  <p:cNvSpPr>
                    <a:spLocks/>
                  </p:cNvSpPr>
                  <p:nvPr/>
                </p:nvSpPr>
                <p:spPr bwMode="hidden">
                  <a:xfrm rot="463793">
                    <a:off x="4470" y="1582"/>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92" name="Group 441"/>
                <p:cNvGrpSpPr>
                  <a:grpSpLocks/>
                </p:cNvGrpSpPr>
                <p:nvPr/>
              </p:nvGrpSpPr>
              <p:grpSpPr bwMode="auto">
                <a:xfrm>
                  <a:off x="4314" y="487"/>
                  <a:ext cx="843" cy="134"/>
                  <a:chOff x="2983" y="1269"/>
                  <a:chExt cx="2150" cy="343"/>
                </a:xfrm>
              </p:grpSpPr>
              <p:sp>
                <p:nvSpPr>
                  <p:cNvPr id="2178" name="Freeform 442"/>
                  <p:cNvSpPr>
                    <a:spLocks/>
                  </p:cNvSpPr>
                  <p:nvPr/>
                </p:nvSpPr>
                <p:spPr bwMode="hidden">
                  <a:xfrm rot="-84182">
                    <a:off x="2983" y="1289"/>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79" name="Freeform 443"/>
                  <p:cNvSpPr>
                    <a:spLocks/>
                  </p:cNvSpPr>
                  <p:nvPr/>
                </p:nvSpPr>
                <p:spPr bwMode="hidden">
                  <a:xfrm rot="-84182">
                    <a:off x="4379" y="1269"/>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393" name="Group 444"/>
                <p:cNvGrpSpPr>
                  <a:grpSpLocks/>
                </p:cNvGrpSpPr>
                <p:nvPr/>
              </p:nvGrpSpPr>
              <p:grpSpPr bwMode="auto">
                <a:xfrm>
                  <a:off x="4296" y="349"/>
                  <a:ext cx="737" cy="167"/>
                  <a:chOff x="2938" y="917"/>
                  <a:chExt cx="1879" cy="427"/>
                </a:xfrm>
              </p:grpSpPr>
              <p:sp>
                <p:nvSpPr>
                  <p:cNvPr id="2176" name="Freeform 445"/>
                  <p:cNvSpPr>
                    <a:spLocks/>
                  </p:cNvSpPr>
                  <p:nvPr/>
                </p:nvSpPr>
                <p:spPr bwMode="hidden">
                  <a:xfrm rot="-802576">
                    <a:off x="2938" y="1129"/>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77" name="Freeform 446"/>
                  <p:cNvSpPr>
                    <a:spLocks/>
                  </p:cNvSpPr>
                  <p:nvPr/>
                </p:nvSpPr>
                <p:spPr bwMode="hidden">
                  <a:xfrm rot="-802576">
                    <a:off x="4155" y="917"/>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466" name="Group 447"/>
                <p:cNvGrpSpPr>
                  <a:grpSpLocks/>
                </p:cNvGrpSpPr>
                <p:nvPr/>
              </p:nvGrpSpPr>
              <p:grpSpPr bwMode="auto">
                <a:xfrm>
                  <a:off x="3394" y="637"/>
                  <a:ext cx="493" cy="912"/>
                  <a:chOff x="637" y="1653"/>
                  <a:chExt cx="1257" cy="2326"/>
                </a:xfrm>
              </p:grpSpPr>
              <p:sp>
                <p:nvSpPr>
                  <p:cNvPr id="2174" name="Freeform 448"/>
                  <p:cNvSpPr>
                    <a:spLocks/>
                  </p:cNvSpPr>
                  <p:nvPr/>
                </p:nvSpPr>
                <p:spPr bwMode="hidden">
                  <a:xfrm rot="18888116" flipH="1">
                    <a:off x="876" y="2359"/>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75" name="Freeform 449"/>
                  <p:cNvSpPr>
                    <a:spLocks/>
                  </p:cNvSpPr>
                  <p:nvPr/>
                </p:nvSpPr>
                <p:spPr bwMode="hidden">
                  <a:xfrm rot="18888116" flipH="1">
                    <a:off x="419" y="327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467" name="Group 450"/>
                <p:cNvGrpSpPr>
                  <a:grpSpLocks/>
                </p:cNvGrpSpPr>
                <p:nvPr/>
              </p:nvGrpSpPr>
              <p:grpSpPr bwMode="auto">
                <a:xfrm>
                  <a:off x="3142" y="850"/>
                  <a:ext cx="966" cy="522"/>
                  <a:chOff x="-5" y="2196"/>
                  <a:chExt cx="2463" cy="1332"/>
                </a:xfrm>
              </p:grpSpPr>
              <p:sp>
                <p:nvSpPr>
                  <p:cNvPr id="2172" name="Freeform 451"/>
                  <p:cNvSpPr>
                    <a:spLocks/>
                  </p:cNvSpPr>
                  <p:nvPr/>
                </p:nvSpPr>
                <p:spPr bwMode="hidden">
                  <a:xfrm rot="19495919" flipH="1">
                    <a:off x="644" y="2196"/>
                    <a:ext cx="1814" cy="347"/>
                  </a:xfrm>
                  <a:custGeom>
                    <a:avLst/>
                    <a:gdLst>
                      <a:gd name="T0" fmla="*/ 0 w 2736"/>
                      <a:gd name="T1" fmla="*/ 165 h 504"/>
                      <a:gd name="T2" fmla="*/ 252 w 2736"/>
                      <a:gd name="T3" fmla="*/ 55 h 504"/>
                      <a:gd name="T4" fmla="*/ 518 w 2736"/>
                      <a:gd name="T5" fmla="*/ 8 h 504"/>
                      <a:gd name="T6" fmla="*/ 798 w 2736"/>
                      <a:gd name="T7" fmla="*/ 8 h 504"/>
                      <a:gd name="T8" fmla="*/ 792 w 2736"/>
                      <a:gd name="T9" fmla="*/ 34 h 504"/>
                      <a:gd name="T10" fmla="*/ 514 w 2736"/>
                      <a:gd name="T11" fmla="*/ 34 h 504"/>
                      <a:gd name="T12" fmla="*/ 191 w 2736"/>
                      <a:gd name="T13" fmla="*/ 95 h 504"/>
                      <a:gd name="T14" fmla="*/ 0 w 2736"/>
                      <a:gd name="T15" fmla="*/ 16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73" name="Freeform 452"/>
                  <p:cNvSpPr>
                    <a:spLocks/>
                  </p:cNvSpPr>
                  <p:nvPr/>
                </p:nvSpPr>
                <p:spPr bwMode="hidden">
                  <a:xfrm rot="19495919" flipH="1">
                    <a:off x="-5" y="2983"/>
                    <a:ext cx="974" cy="545"/>
                  </a:xfrm>
                  <a:custGeom>
                    <a:avLst/>
                    <a:gdLst>
                      <a:gd name="T0" fmla="*/ 1 w 1769"/>
                      <a:gd name="T1" fmla="*/ 3 h 791"/>
                      <a:gd name="T2" fmla="*/ 81 w 1769"/>
                      <a:gd name="T3" fmla="*/ 19 h 791"/>
                      <a:gd name="T4" fmla="*/ 193 w 1769"/>
                      <a:gd name="T5" fmla="*/ 65 h 791"/>
                      <a:gd name="T6" fmla="*/ 269 w 1769"/>
                      <a:gd name="T7" fmla="*/ 141 h 791"/>
                      <a:gd name="T8" fmla="*/ 293 w 1769"/>
                      <a:gd name="T9" fmla="*/ 199 h 791"/>
                      <a:gd name="T10" fmla="*/ 282 w 1769"/>
                      <a:gd name="T11" fmla="*/ 257 h 791"/>
                      <a:gd name="T12" fmla="*/ 265 w 1769"/>
                      <a:gd name="T13" fmla="*/ 207 h 791"/>
                      <a:gd name="T14" fmla="*/ 232 w 1769"/>
                      <a:gd name="T15" fmla="*/ 149 h 791"/>
                      <a:gd name="T16" fmla="*/ 185 w 1769"/>
                      <a:gd name="T17" fmla="*/ 97 h 791"/>
                      <a:gd name="T18" fmla="*/ 97 w 1769"/>
                      <a:gd name="T19" fmla="*/ 50 h 791"/>
                      <a:gd name="T20" fmla="*/ 0 w 1769"/>
                      <a:gd name="T21" fmla="*/ 25 h 791"/>
                      <a:gd name="T22" fmla="*/ 1 w 1769"/>
                      <a:gd name="T23" fmla="*/ 3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468" name="Group 453"/>
                <p:cNvGrpSpPr>
                  <a:grpSpLocks/>
                </p:cNvGrpSpPr>
                <p:nvPr/>
              </p:nvGrpSpPr>
              <p:grpSpPr bwMode="auto">
                <a:xfrm>
                  <a:off x="3124" y="777"/>
                  <a:ext cx="971" cy="417"/>
                  <a:chOff x="-52" y="2009"/>
                  <a:chExt cx="2477" cy="1064"/>
                </a:xfrm>
              </p:grpSpPr>
              <p:sp>
                <p:nvSpPr>
                  <p:cNvPr id="2170" name="Freeform 454"/>
                  <p:cNvSpPr>
                    <a:spLocks/>
                  </p:cNvSpPr>
                  <p:nvPr/>
                </p:nvSpPr>
                <p:spPr bwMode="hidden">
                  <a:xfrm rot="20017085" flipH="1">
                    <a:off x="689" y="2009"/>
                    <a:ext cx="1736" cy="304"/>
                  </a:xfrm>
                  <a:custGeom>
                    <a:avLst/>
                    <a:gdLst>
                      <a:gd name="T0" fmla="*/ 0 w 2736"/>
                      <a:gd name="T1" fmla="*/ 110 h 504"/>
                      <a:gd name="T2" fmla="*/ 221 w 2736"/>
                      <a:gd name="T3" fmla="*/ 37 h 504"/>
                      <a:gd name="T4" fmla="*/ 454 w 2736"/>
                      <a:gd name="T5" fmla="*/ 5 h 504"/>
                      <a:gd name="T6" fmla="*/ 699 w 2736"/>
                      <a:gd name="T7" fmla="*/ 5 h 504"/>
                      <a:gd name="T8" fmla="*/ 695 w 2736"/>
                      <a:gd name="T9" fmla="*/ 22 h 504"/>
                      <a:gd name="T10" fmla="*/ 450 w 2736"/>
                      <a:gd name="T11" fmla="*/ 22 h 504"/>
                      <a:gd name="T12" fmla="*/ 167 w 2736"/>
                      <a:gd name="T13" fmla="*/ 64 h 504"/>
                      <a:gd name="T14" fmla="*/ 0 w 2736"/>
                      <a:gd name="T15" fmla="*/ 110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71" name="Freeform 455"/>
                  <p:cNvSpPr>
                    <a:spLocks/>
                  </p:cNvSpPr>
                  <p:nvPr/>
                </p:nvSpPr>
                <p:spPr bwMode="hidden">
                  <a:xfrm rot="20017085" flipH="1">
                    <a:off x="-52" y="2597"/>
                    <a:ext cx="932" cy="476"/>
                  </a:xfrm>
                  <a:custGeom>
                    <a:avLst/>
                    <a:gdLst>
                      <a:gd name="T0" fmla="*/ 1 w 1769"/>
                      <a:gd name="T1" fmla="*/ 2 h 791"/>
                      <a:gd name="T2" fmla="*/ 71 w 1769"/>
                      <a:gd name="T3" fmla="*/ 12 h 791"/>
                      <a:gd name="T4" fmla="*/ 169 w 1769"/>
                      <a:gd name="T5" fmla="*/ 43 h 791"/>
                      <a:gd name="T6" fmla="*/ 236 w 1769"/>
                      <a:gd name="T7" fmla="*/ 94 h 791"/>
                      <a:gd name="T8" fmla="*/ 257 w 1769"/>
                      <a:gd name="T9" fmla="*/ 132 h 791"/>
                      <a:gd name="T10" fmla="*/ 247 w 1769"/>
                      <a:gd name="T11" fmla="*/ 172 h 791"/>
                      <a:gd name="T12" fmla="*/ 232 w 1769"/>
                      <a:gd name="T13" fmla="*/ 138 h 791"/>
                      <a:gd name="T14" fmla="*/ 203 w 1769"/>
                      <a:gd name="T15" fmla="*/ 99 h 791"/>
                      <a:gd name="T16" fmla="*/ 162 w 1769"/>
                      <a:gd name="T17" fmla="*/ 64 h 791"/>
                      <a:gd name="T18" fmla="*/ 85 w 1769"/>
                      <a:gd name="T19" fmla="*/ 33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69" name="Group 456"/>
                <p:cNvGrpSpPr>
                  <a:grpSpLocks/>
                </p:cNvGrpSpPr>
                <p:nvPr/>
              </p:nvGrpSpPr>
              <p:grpSpPr bwMode="auto">
                <a:xfrm>
                  <a:off x="3115" y="700"/>
                  <a:ext cx="969" cy="363"/>
                  <a:chOff x="-74" y="1813"/>
                  <a:chExt cx="2472" cy="927"/>
                </a:xfrm>
              </p:grpSpPr>
              <p:sp>
                <p:nvSpPr>
                  <p:cNvPr id="2168" name="Freeform 457"/>
                  <p:cNvSpPr>
                    <a:spLocks/>
                  </p:cNvSpPr>
                  <p:nvPr/>
                </p:nvSpPr>
                <p:spPr bwMode="hidden">
                  <a:xfrm rot="20519637" flipH="1">
                    <a:off x="721" y="1813"/>
                    <a:ext cx="1677" cy="335"/>
                  </a:xfrm>
                  <a:custGeom>
                    <a:avLst/>
                    <a:gdLst>
                      <a:gd name="T0" fmla="*/ 0 w 2736"/>
                      <a:gd name="T1" fmla="*/ 148 h 504"/>
                      <a:gd name="T2" fmla="*/ 199 w 2736"/>
                      <a:gd name="T3" fmla="*/ 49 h 504"/>
                      <a:gd name="T4" fmla="*/ 409 w 2736"/>
                      <a:gd name="T5" fmla="*/ 7 h 504"/>
                      <a:gd name="T6" fmla="*/ 630 w 2736"/>
                      <a:gd name="T7" fmla="*/ 7 h 504"/>
                      <a:gd name="T8" fmla="*/ 626 w 2736"/>
                      <a:gd name="T9" fmla="*/ 30 h 504"/>
                      <a:gd name="T10" fmla="*/ 406 w 2736"/>
                      <a:gd name="T11" fmla="*/ 30 h 504"/>
                      <a:gd name="T12" fmla="*/ 151 w 2736"/>
                      <a:gd name="T13" fmla="*/ 86 h 504"/>
                      <a:gd name="T14" fmla="*/ 0 w 2736"/>
                      <a:gd name="T15" fmla="*/ 14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69" name="Freeform 458"/>
                  <p:cNvSpPr>
                    <a:spLocks/>
                  </p:cNvSpPr>
                  <p:nvPr/>
                </p:nvSpPr>
                <p:spPr bwMode="hidden">
                  <a:xfrm rot="20519637" flipH="1">
                    <a:off x="-74" y="2214"/>
                    <a:ext cx="901" cy="526"/>
                  </a:xfrm>
                  <a:custGeom>
                    <a:avLst/>
                    <a:gdLst>
                      <a:gd name="T0" fmla="*/ 1 w 1769"/>
                      <a:gd name="T1" fmla="*/ 2 h 791"/>
                      <a:gd name="T2" fmla="*/ 64 w 1769"/>
                      <a:gd name="T3" fmla="*/ 17 h 791"/>
                      <a:gd name="T4" fmla="*/ 153 w 1769"/>
                      <a:gd name="T5" fmla="*/ 59 h 791"/>
                      <a:gd name="T6" fmla="*/ 213 w 1769"/>
                      <a:gd name="T7" fmla="*/ 127 h 791"/>
                      <a:gd name="T8" fmla="*/ 232 w 1769"/>
                      <a:gd name="T9" fmla="*/ 179 h 791"/>
                      <a:gd name="T10" fmla="*/ 223 w 1769"/>
                      <a:gd name="T11" fmla="*/ 231 h 791"/>
                      <a:gd name="T12" fmla="*/ 210 w 1769"/>
                      <a:gd name="T13" fmla="*/ 186 h 791"/>
                      <a:gd name="T14" fmla="*/ 183 w 1769"/>
                      <a:gd name="T15" fmla="*/ 134 h 791"/>
                      <a:gd name="T16" fmla="*/ 147 w 1769"/>
                      <a:gd name="T17" fmla="*/ 87 h 791"/>
                      <a:gd name="T18" fmla="*/ 77 w 1769"/>
                      <a:gd name="T19" fmla="*/ 45 h 791"/>
                      <a:gd name="T20" fmla="*/ 0 w 1769"/>
                      <a:gd name="T21" fmla="*/ 23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70" name="Group 459"/>
                <p:cNvGrpSpPr>
                  <a:grpSpLocks/>
                </p:cNvGrpSpPr>
                <p:nvPr/>
              </p:nvGrpSpPr>
              <p:grpSpPr bwMode="auto">
                <a:xfrm>
                  <a:off x="3153" y="613"/>
                  <a:ext cx="918" cy="257"/>
                  <a:chOff x="22" y="1591"/>
                  <a:chExt cx="2342" cy="657"/>
                </a:xfrm>
              </p:grpSpPr>
              <p:sp>
                <p:nvSpPr>
                  <p:cNvPr id="2166" name="Freeform 460"/>
                  <p:cNvSpPr>
                    <a:spLocks/>
                  </p:cNvSpPr>
                  <p:nvPr/>
                </p:nvSpPr>
                <p:spPr bwMode="hidden">
                  <a:xfrm rot="21136207" flipH="1">
                    <a:off x="819" y="1591"/>
                    <a:ext cx="1545" cy="312"/>
                  </a:xfrm>
                  <a:custGeom>
                    <a:avLst/>
                    <a:gdLst>
                      <a:gd name="T0" fmla="*/ 0 w 2736"/>
                      <a:gd name="T1" fmla="*/ 119 h 504"/>
                      <a:gd name="T2" fmla="*/ 156 w 2736"/>
                      <a:gd name="T3" fmla="*/ 40 h 504"/>
                      <a:gd name="T4" fmla="*/ 320 w 2736"/>
                      <a:gd name="T5" fmla="*/ 6 h 504"/>
                      <a:gd name="T6" fmla="*/ 492 w 2736"/>
                      <a:gd name="T7" fmla="*/ 6 h 504"/>
                      <a:gd name="T8" fmla="*/ 490 w 2736"/>
                      <a:gd name="T9" fmla="*/ 25 h 504"/>
                      <a:gd name="T10" fmla="*/ 317 w 2736"/>
                      <a:gd name="T11" fmla="*/ 25 h 504"/>
                      <a:gd name="T12" fmla="*/ 117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67" name="Freeform 461"/>
                  <p:cNvSpPr>
                    <a:spLocks/>
                  </p:cNvSpPr>
                  <p:nvPr/>
                </p:nvSpPr>
                <p:spPr bwMode="hidden">
                  <a:xfrm rot="21136207" flipH="1">
                    <a:off x="22" y="1759"/>
                    <a:ext cx="830" cy="489"/>
                  </a:xfrm>
                  <a:custGeom>
                    <a:avLst/>
                    <a:gdLst>
                      <a:gd name="T0" fmla="*/ 0 w 1769"/>
                      <a:gd name="T1" fmla="*/ 2 h 791"/>
                      <a:gd name="T2" fmla="*/ 50 w 1769"/>
                      <a:gd name="T3" fmla="*/ 14 h 791"/>
                      <a:gd name="T4" fmla="*/ 120 w 1769"/>
                      <a:gd name="T5" fmla="*/ 48 h 791"/>
                      <a:gd name="T6" fmla="*/ 167 w 1769"/>
                      <a:gd name="T7" fmla="*/ 102 h 791"/>
                      <a:gd name="T8" fmla="*/ 182 w 1769"/>
                      <a:gd name="T9" fmla="*/ 143 h 791"/>
                      <a:gd name="T10" fmla="*/ 175 w 1769"/>
                      <a:gd name="T11" fmla="*/ 186 h 791"/>
                      <a:gd name="T12" fmla="*/ 164 w 1769"/>
                      <a:gd name="T13" fmla="*/ 150 h 791"/>
                      <a:gd name="T14" fmla="*/ 144 w 1769"/>
                      <a:gd name="T15" fmla="*/ 108 h 791"/>
                      <a:gd name="T16" fmla="*/ 114 w 1769"/>
                      <a:gd name="T17" fmla="*/ 70 h 791"/>
                      <a:gd name="T18" fmla="*/ 60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71" name="Group 462"/>
                <p:cNvGrpSpPr>
                  <a:grpSpLocks/>
                </p:cNvGrpSpPr>
                <p:nvPr/>
              </p:nvGrpSpPr>
              <p:grpSpPr bwMode="auto">
                <a:xfrm>
                  <a:off x="3218" y="556"/>
                  <a:ext cx="843" cy="134"/>
                  <a:chOff x="189" y="1446"/>
                  <a:chExt cx="2150" cy="343"/>
                </a:xfrm>
              </p:grpSpPr>
              <p:sp>
                <p:nvSpPr>
                  <p:cNvPr id="2164" name="Freeform 463"/>
                  <p:cNvSpPr>
                    <a:spLocks/>
                  </p:cNvSpPr>
                  <p:nvPr/>
                </p:nvSpPr>
                <p:spPr bwMode="hidden">
                  <a:xfrm rot="84182" flipH="1">
                    <a:off x="935" y="1466"/>
                    <a:ext cx="1404" cy="219"/>
                  </a:xfrm>
                  <a:custGeom>
                    <a:avLst/>
                    <a:gdLst>
                      <a:gd name="T0" fmla="*/ 0 w 2736"/>
                      <a:gd name="T1" fmla="*/ 41 h 504"/>
                      <a:gd name="T2" fmla="*/ 116 w 2736"/>
                      <a:gd name="T3" fmla="*/ 14 h 504"/>
                      <a:gd name="T4" fmla="*/ 240 w 2736"/>
                      <a:gd name="T5" fmla="*/ 2 h 504"/>
                      <a:gd name="T6" fmla="*/ 369 w 2736"/>
                      <a:gd name="T7" fmla="*/ 2 h 504"/>
                      <a:gd name="T8" fmla="*/ 367 w 2736"/>
                      <a:gd name="T9" fmla="*/ 9 h 504"/>
                      <a:gd name="T10" fmla="*/ 238 w 2736"/>
                      <a:gd name="T11" fmla="*/ 9 h 504"/>
                      <a:gd name="T12" fmla="*/ 88 w 2736"/>
                      <a:gd name="T13" fmla="*/ 24 h 504"/>
                      <a:gd name="T14" fmla="*/ 0 w 2736"/>
                      <a:gd name="T15" fmla="*/ 4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65" name="Freeform 464"/>
                  <p:cNvSpPr>
                    <a:spLocks/>
                  </p:cNvSpPr>
                  <p:nvPr/>
                </p:nvSpPr>
                <p:spPr bwMode="hidden">
                  <a:xfrm rot="84182" flipH="1">
                    <a:off x="189" y="1446"/>
                    <a:ext cx="754" cy="343"/>
                  </a:xfrm>
                  <a:custGeom>
                    <a:avLst/>
                    <a:gdLst>
                      <a:gd name="T0" fmla="*/ 0 w 1769"/>
                      <a:gd name="T1" fmla="*/ 0 h 791"/>
                      <a:gd name="T2" fmla="*/ 38 w 1769"/>
                      <a:gd name="T3" fmla="*/ 4 h 791"/>
                      <a:gd name="T4" fmla="*/ 90 w 1769"/>
                      <a:gd name="T5" fmla="*/ 16 h 791"/>
                      <a:gd name="T6" fmla="*/ 125 w 1769"/>
                      <a:gd name="T7" fmla="*/ 35 h 791"/>
                      <a:gd name="T8" fmla="*/ 136 w 1769"/>
                      <a:gd name="T9" fmla="*/ 49 h 791"/>
                      <a:gd name="T10" fmla="*/ 131 w 1769"/>
                      <a:gd name="T11" fmla="*/ 64 h 791"/>
                      <a:gd name="T12" fmla="*/ 123 w 1769"/>
                      <a:gd name="T13" fmla="*/ 52 h 791"/>
                      <a:gd name="T14" fmla="*/ 107 w 1769"/>
                      <a:gd name="T15" fmla="*/ 37 h 791"/>
                      <a:gd name="T16" fmla="*/ 86 w 1769"/>
                      <a:gd name="T17" fmla="*/ 24 h 791"/>
                      <a:gd name="T18" fmla="*/ 45 w 1769"/>
                      <a:gd name="T19" fmla="*/ 13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4" name="Group 465"/>
                <p:cNvGrpSpPr>
                  <a:grpSpLocks/>
                </p:cNvGrpSpPr>
                <p:nvPr/>
              </p:nvGrpSpPr>
              <p:grpSpPr bwMode="auto">
                <a:xfrm>
                  <a:off x="3342" y="418"/>
                  <a:ext cx="737" cy="167"/>
                  <a:chOff x="505" y="1094"/>
                  <a:chExt cx="1879" cy="427"/>
                </a:xfrm>
              </p:grpSpPr>
              <p:sp>
                <p:nvSpPr>
                  <p:cNvPr id="2162" name="Freeform 466"/>
                  <p:cNvSpPr>
                    <a:spLocks/>
                  </p:cNvSpPr>
                  <p:nvPr/>
                </p:nvSpPr>
                <p:spPr bwMode="hidden">
                  <a:xfrm rot="802576" flipH="1">
                    <a:off x="1151" y="1306"/>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63" name="Freeform 467"/>
                  <p:cNvSpPr>
                    <a:spLocks/>
                  </p:cNvSpPr>
                  <p:nvPr/>
                </p:nvSpPr>
                <p:spPr bwMode="hidden">
                  <a:xfrm rot="802576" flipH="1">
                    <a:off x="505" y="1094"/>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5" name="Group 468"/>
                <p:cNvGrpSpPr>
                  <a:grpSpLocks/>
                </p:cNvGrpSpPr>
                <p:nvPr/>
              </p:nvGrpSpPr>
              <p:grpSpPr bwMode="auto">
                <a:xfrm>
                  <a:off x="3386" y="341"/>
                  <a:ext cx="725" cy="218"/>
                  <a:chOff x="616" y="899"/>
                  <a:chExt cx="1850" cy="554"/>
                </a:xfrm>
              </p:grpSpPr>
              <p:sp>
                <p:nvSpPr>
                  <p:cNvPr id="2160" name="Freeform 469"/>
                  <p:cNvSpPr>
                    <a:spLocks/>
                  </p:cNvSpPr>
                  <p:nvPr/>
                </p:nvSpPr>
                <p:spPr bwMode="hidden">
                  <a:xfrm rot="1277471" flipH="1">
                    <a:off x="1233" y="1238"/>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61" name="Freeform 470"/>
                  <p:cNvSpPr>
                    <a:spLocks/>
                  </p:cNvSpPr>
                  <p:nvPr/>
                </p:nvSpPr>
                <p:spPr bwMode="hidden">
                  <a:xfrm rot="1277471" flipH="1">
                    <a:off x="616" y="899"/>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6" name="Group 471"/>
                <p:cNvGrpSpPr>
                  <a:grpSpLocks/>
                </p:cNvGrpSpPr>
                <p:nvPr/>
              </p:nvGrpSpPr>
              <p:grpSpPr bwMode="auto">
                <a:xfrm>
                  <a:off x="3472" y="231"/>
                  <a:ext cx="693" cy="291"/>
                  <a:chOff x="3472" y="231"/>
                  <a:chExt cx="693" cy="291"/>
                </a:xfrm>
              </p:grpSpPr>
              <p:sp>
                <p:nvSpPr>
                  <p:cNvPr id="2158" name="Freeform 472"/>
                  <p:cNvSpPr>
                    <a:spLocks/>
                  </p:cNvSpPr>
                  <p:nvPr/>
                </p:nvSpPr>
                <p:spPr bwMode="hidden">
                  <a:xfrm rot="2028410" flipH="1">
                    <a:off x="3681" y="438"/>
                    <a:ext cx="484" cy="84"/>
                  </a:xfrm>
                  <a:custGeom>
                    <a:avLst/>
                    <a:gdLst>
                      <a:gd name="T0" fmla="*/ 0 w 2736"/>
                      <a:gd name="T1" fmla="*/ 2 h 504"/>
                      <a:gd name="T2" fmla="*/ 5 w 2736"/>
                      <a:gd name="T3" fmla="*/ 1 h 504"/>
                      <a:gd name="T4" fmla="*/ 10 w 2736"/>
                      <a:gd name="T5" fmla="*/ 0 h 504"/>
                      <a:gd name="T6" fmla="*/ 15 w 2736"/>
                      <a:gd name="T7" fmla="*/ 0 h 504"/>
                      <a:gd name="T8" fmla="*/ 15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59" name="Freeform 473"/>
                  <p:cNvSpPr>
                    <a:spLocks/>
                  </p:cNvSpPr>
                  <p:nvPr/>
                </p:nvSpPr>
                <p:spPr bwMode="hidden">
                  <a:xfrm rot="2028410" flipH="1">
                    <a:off x="3472" y="231"/>
                    <a:ext cx="260" cy="132"/>
                  </a:xfrm>
                  <a:custGeom>
                    <a:avLst/>
                    <a:gdLst>
                      <a:gd name="T0" fmla="*/ 0 w 1769"/>
                      <a:gd name="T1" fmla="*/ 0 h 791"/>
                      <a:gd name="T2" fmla="*/ 1 w 1769"/>
                      <a:gd name="T3" fmla="*/ 0 h 791"/>
                      <a:gd name="T4" fmla="*/ 4 w 1769"/>
                      <a:gd name="T5" fmla="*/ 1 h 791"/>
                      <a:gd name="T6" fmla="*/ 5 w 1769"/>
                      <a:gd name="T7" fmla="*/ 2 h 791"/>
                      <a:gd name="T8" fmla="*/ 6 w 1769"/>
                      <a:gd name="T9" fmla="*/ 3 h 791"/>
                      <a:gd name="T10" fmla="*/ 5 w 1769"/>
                      <a:gd name="T11" fmla="*/ 4 h 791"/>
                      <a:gd name="T12" fmla="*/ 5 w 1769"/>
                      <a:gd name="T13" fmla="*/ 3 h 791"/>
                      <a:gd name="T14" fmla="*/ 4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7" name="Group 474"/>
                <p:cNvGrpSpPr>
                  <a:grpSpLocks/>
                </p:cNvGrpSpPr>
                <p:nvPr/>
              </p:nvGrpSpPr>
              <p:grpSpPr bwMode="auto">
                <a:xfrm>
                  <a:off x="3554" y="118"/>
                  <a:ext cx="664" cy="349"/>
                  <a:chOff x="3554" y="118"/>
                  <a:chExt cx="664" cy="349"/>
                </a:xfrm>
              </p:grpSpPr>
              <p:sp>
                <p:nvSpPr>
                  <p:cNvPr id="2156" name="Freeform 475"/>
                  <p:cNvSpPr>
                    <a:spLocks/>
                  </p:cNvSpPr>
                  <p:nvPr/>
                </p:nvSpPr>
                <p:spPr bwMode="hidden">
                  <a:xfrm rot="2664424" flipH="1">
                    <a:off x="3727" y="383"/>
                    <a:ext cx="491" cy="84"/>
                  </a:xfrm>
                  <a:custGeom>
                    <a:avLst/>
                    <a:gdLst>
                      <a:gd name="T0" fmla="*/ 0 w 2736"/>
                      <a:gd name="T1" fmla="*/ 2 h 504"/>
                      <a:gd name="T2" fmla="*/ 5 w 2736"/>
                      <a:gd name="T3" fmla="*/ 1 h 504"/>
                      <a:gd name="T4" fmla="*/ 10 w 2736"/>
                      <a:gd name="T5" fmla="*/ 0 h 504"/>
                      <a:gd name="T6" fmla="*/ 16 w 2736"/>
                      <a:gd name="T7" fmla="*/ 0 h 504"/>
                      <a:gd name="T8" fmla="*/ 16 w 2736"/>
                      <a:gd name="T9" fmla="*/ 1 h 504"/>
                      <a:gd name="T10" fmla="*/ 10 w 2736"/>
                      <a:gd name="T11" fmla="*/ 1 h 504"/>
                      <a:gd name="T12" fmla="*/ 4 w 2736"/>
                      <a:gd name="T13" fmla="*/ 1 h 504"/>
                      <a:gd name="T14" fmla="*/ 0 w 2736"/>
                      <a:gd name="T15" fmla="*/ 2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57" name="Freeform 476"/>
                  <p:cNvSpPr>
                    <a:spLocks/>
                  </p:cNvSpPr>
                  <p:nvPr/>
                </p:nvSpPr>
                <p:spPr bwMode="hidden">
                  <a:xfrm rot="2664424" flipH="1">
                    <a:off x="3554" y="118"/>
                    <a:ext cx="264" cy="132"/>
                  </a:xfrm>
                  <a:custGeom>
                    <a:avLst/>
                    <a:gdLst>
                      <a:gd name="T0" fmla="*/ 0 w 1769"/>
                      <a:gd name="T1" fmla="*/ 0 h 791"/>
                      <a:gd name="T2" fmla="*/ 2 w 1769"/>
                      <a:gd name="T3" fmla="*/ 0 h 791"/>
                      <a:gd name="T4" fmla="*/ 4 w 1769"/>
                      <a:gd name="T5" fmla="*/ 1 h 791"/>
                      <a:gd name="T6" fmla="*/ 5 w 1769"/>
                      <a:gd name="T7" fmla="*/ 2 h 791"/>
                      <a:gd name="T8" fmla="*/ 6 w 1769"/>
                      <a:gd name="T9" fmla="*/ 3 h 791"/>
                      <a:gd name="T10" fmla="*/ 6 w 1769"/>
                      <a:gd name="T11" fmla="*/ 4 h 791"/>
                      <a:gd name="T12" fmla="*/ 5 w 1769"/>
                      <a:gd name="T13" fmla="*/ 3 h 791"/>
                      <a:gd name="T14" fmla="*/ 5 w 1769"/>
                      <a:gd name="T15" fmla="*/ 2 h 791"/>
                      <a:gd name="T16" fmla="*/ 4 w 1769"/>
                      <a:gd name="T17" fmla="*/ 1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8" name="Group 477"/>
                <p:cNvGrpSpPr>
                  <a:grpSpLocks/>
                </p:cNvGrpSpPr>
                <p:nvPr/>
              </p:nvGrpSpPr>
              <p:grpSpPr bwMode="auto">
                <a:xfrm>
                  <a:off x="3784" y="30"/>
                  <a:ext cx="305" cy="593"/>
                  <a:chOff x="1633" y="104"/>
                  <a:chExt cx="778" cy="1512"/>
                </a:xfrm>
              </p:grpSpPr>
              <p:sp>
                <p:nvSpPr>
                  <p:cNvPr id="2154" name="Freeform 478"/>
                  <p:cNvSpPr>
                    <a:spLocks/>
                  </p:cNvSpPr>
                  <p:nvPr/>
                </p:nvSpPr>
                <p:spPr bwMode="hidden">
                  <a:xfrm rot="3473776" flipH="1">
                    <a:off x="1754" y="958"/>
                    <a:ext cx="1100" cy="215"/>
                  </a:xfrm>
                  <a:custGeom>
                    <a:avLst/>
                    <a:gdLst>
                      <a:gd name="T0" fmla="*/ 0 w 2736"/>
                      <a:gd name="T1" fmla="*/ 39 h 504"/>
                      <a:gd name="T2" fmla="*/ 56 w 2736"/>
                      <a:gd name="T3" fmla="*/ 13 h 504"/>
                      <a:gd name="T4" fmla="*/ 115 w 2736"/>
                      <a:gd name="T5" fmla="*/ 2 h 504"/>
                      <a:gd name="T6" fmla="*/ 178 w 2736"/>
                      <a:gd name="T7" fmla="*/ 2 h 504"/>
                      <a:gd name="T8" fmla="*/ 177 w 2736"/>
                      <a:gd name="T9" fmla="*/ 8 h 504"/>
                      <a:gd name="T10" fmla="*/ 115 w 2736"/>
                      <a:gd name="T11" fmla="*/ 8 h 504"/>
                      <a:gd name="T12" fmla="*/ 43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55" name="Freeform 479"/>
                  <p:cNvSpPr>
                    <a:spLocks/>
                  </p:cNvSpPr>
                  <p:nvPr/>
                </p:nvSpPr>
                <p:spPr bwMode="hidden">
                  <a:xfrm rot="3473776" flipH="1">
                    <a:off x="1506" y="231"/>
                    <a:ext cx="591" cy="338"/>
                  </a:xfrm>
                  <a:custGeom>
                    <a:avLst/>
                    <a:gdLst>
                      <a:gd name="T0" fmla="*/ 0 w 1769"/>
                      <a:gd name="T1" fmla="*/ 0 h 791"/>
                      <a:gd name="T2" fmla="*/ 18 w 1769"/>
                      <a:gd name="T3" fmla="*/ 4 h 791"/>
                      <a:gd name="T4" fmla="*/ 43 w 1769"/>
                      <a:gd name="T5" fmla="*/ 15 h 791"/>
                      <a:gd name="T6" fmla="*/ 60 w 1769"/>
                      <a:gd name="T7" fmla="*/ 34 h 791"/>
                      <a:gd name="T8" fmla="*/ 65 w 1769"/>
                      <a:gd name="T9" fmla="*/ 47 h 791"/>
                      <a:gd name="T10" fmla="*/ 63 w 1769"/>
                      <a:gd name="T11" fmla="*/ 62 h 791"/>
                      <a:gd name="T12" fmla="*/ 59 w 1769"/>
                      <a:gd name="T13" fmla="*/ 49 h 791"/>
                      <a:gd name="T14" fmla="*/ 52 w 1769"/>
                      <a:gd name="T15" fmla="*/ 35 h 791"/>
                      <a:gd name="T16" fmla="*/ 41 w 1769"/>
                      <a:gd name="T17" fmla="*/ 23 h 791"/>
                      <a:gd name="T18" fmla="*/ 22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499" name="Group 480"/>
                <p:cNvGrpSpPr>
                  <a:grpSpLocks/>
                </p:cNvGrpSpPr>
                <p:nvPr/>
              </p:nvGrpSpPr>
              <p:grpSpPr bwMode="auto">
                <a:xfrm>
                  <a:off x="3903" y="0"/>
                  <a:ext cx="248" cy="601"/>
                  <a:chOff x="1935" y="28"/>
                  <a:chExt cx="634" cy="1534"/>
                </a:xfrm>
              </p:grpSpPr>
              <p:sp>
                <p:nvSpPr>
                  <p:cNvPr id="2152" name="Freeform 481"/>
                  <p:cNvSpPr>
                    <a:spLocks/>
                  </p:cNvSpPr>
                  <p:nvPr/>
                </p:nvSpPr>
                <p:spPr bwMode="hidden">
                  <a:xfrm rot="4126480" flipH="1">
                    <a:off x="1931" y="924"/>
                    <a:ext cx="1061" cy="215"/>
                  </a:xfrm>
                  <a:custGeom>
                    <a:avLst/>
                    <a:gdLst>
                      <a:gd name="T0" fmla="*/ 0 w 2736"/>
                      <a:gd name="T1" fmla="*/ 39 h 504"/>
                      <a:gd name="T2" fmla="*/ 50 w 2736"/>
                      <a:gd name="T3" fmla="*/ 13 h 504"/>
                      <a:gd name="T4" fmla="*/ 104 w 2736"/>
                      <a:gd name="T5" fmla="*/ 2 h 504"/>
                      <a:gd name="T6" fmla="*/ 159 w 2736"/>
                      <a:gd name="T7" fmla="*/ 2 h 504"/>
                      <a:gd name="T8" fmla="*/ 159 w 2736"/>
                      <a:gd name="T9" fmla="*/ 8 h 504"/>
                      <a:gd name="T10" fmla="*/ 103 w 2736"/>
                      <a:gd name="T11" fmla="*/ 8 h 504"/>
                      <a:gd name="T12" fmla="*/ 38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53" name="Freeform 482"/>
                  <p:cNvSpPr>
                    <a:spLocks/>
                  </p:cNvSpPr>
                  <p:nvPr/>
                </p:nvSpPr>
                <p:spPr bwMode="hidden">
                  <a:xfrm rot="4126480" flipH="1">
                    <a:off x="1819" y="144"/>
                    <a:ext cx="570" cy="338"/>
                  </a:xfrm>
                  <a:custGeom>
                    <a:avLst/>
                    <a:gdLst>
                      <a:gd name="T0" fmla="*/ 0 w 1769"/>
                      <a:gd name="T1" fmla="*/ 0 h 791"/>
                      <a:gd name="T2" fmla="*/ 16 w 1769"/>
                      <a:gd name="T3" fmla="*/ 4 h 791"/>
                      <a:gd name="T4" fmla="*/ 39 w 1769"/>
                      <a:gd name="T5" fmla="*/ 15 h 791"/>
                      <a:gd name="T6" fmla="*/ 54 w 1769"/>
                      <a:gd name="T7" fmla="*/ 34 h 791"/>
                      <a:gd name="T8" fmla="*/ 59 w 1769"/>
                      <a:gd name="T9" fmla="*/ 47 h 791"/>
                      <a:gd name="T10" fmla="*/ 56 w 1769"/>
                      <a:gd name="T11" fmla="*/ 62 h 791"/>
                      <a:gd name="T12" fmla="*/ 53 w 1769"/>
                      <a:gd name="T13" fmla="*/ 49 h 791"/>
                      <a:gd name="T14" fmla="*/ 46 w 1769"/>
                      <a:gd name="T15" fmla="*/ 35 h 791"/>
                      <a:gd name="T16" fmla="*/ 37 w 1769"/>
                      <a:gd name="T17" fmla="*/ 23 h 791"/>
                      <a:gd name="T18" fmla="*/ 19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grpSp>
              <p:nvGrpSpPr>
                <p:cNvPr id="2500" name="Group 483"/>
                <p:cNvGrpSpPr>
                  <a:grpSpLocks/>
                </p:cNvGrpSpPr>
                <p:nvPr/>
              </p:nvGrpSpPr>
              <p:grpSpPr bwMode="auto">
                <a:xfrm>
                  <a:off x="4251" y="252"/>
                  <a:ext cx="723" cy="222"/>
                  <a:chOff x="2822" y="672"/>
                  <a:chExt cx="1845" cy="566"/>
                </a:xfrm>
              </p:grpSpPr>
              <p:sp>
                <p:nvSpPr>
                  <p:cNvPr id="2150" name="Freeform 484"/>
                  <p:cNvSpPr>
                    <a:spLocks/>
                  </p:cNvSpPr>
                  <p:nvPr/>
                </p:nvSpPr>
                <p:spPr bwMode="hidden">
                  <a:xfrm rot="-1325434">
                    <a:off x="2822" y="1023"/>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51" name="Freeform 485"/>
                  <p:cNvSpPr>
                    <a:spLocks/>
                  </p:cNvSpPr>
                  <p:nvPr/>
                </p:nvSpPr>
                <p:spPr bwMode="hidden">
                  <a:xfrm rot="-1325434">
                    <a:off x="4005" y="672"/>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501" name="Group 486"/>
                <p:cNvGrpSpPr>
                  <a:grpSpLocks/>
                </p:cNvGrpSpPr>
                <p:nvPr/>
              </p:nvGrpSpPr>
              <p:grpSpPr bwMode="auto">
                <a:xfrm>
                  <a:off x="4196" y="163"/>
                  <a:ext cx="699" cy="282"/>
                  <a:chOff x="2683" y="445"/>
                  <a:chExt cx="1781" cy="717"/>
                </a:xfrm>
              </p:grpSpPr>
              <p:sp>
                <p:nvSpPr>
                  <p:cNvPr id="2148" name="Freeform 487"/>
                  <p:cNvSpPr>
                    <a:spLocks/>
                  </p:cNvSpPr>
                  <p:nvPr/>
                </p:nvSpPr>
                <p:spPr bwMode="hidden">
                  <a:xfrm rot="-1921064">
                    <a:off x="2683" y="947"/>
                    <a:ext cx="1233" cy="215"/>
                  </a:xfrm>
                  <a:custGeom>
                    <a:avLst/>
                    <a:gdLst>
                      <a:gd name="T0" fmla="*/ 0 w 2736"/>
                      <a:gd name="T1" fmla="*/ 39 h 504"/>
                      <a:gd name="T2" fmla="*/ 79 w 2736"/>
                      <a:gd name="T3" fmla="*/ 13 h 504"/>
                      <a:gd name="T4" fmla="*/ 163 w 2736"/>
                      <a:gd name="T5" fmla="*/ 2 h 504"/>
                      <a:gd name="T6" fmla="*/ 251 w 2736"/>
                      <a:gd name="T7" fmla="*/ 2 h 504"/>
                      <a:gd name="T8" fmla="*/ 249 w 2736"/>
                      <a:gd name="T9" fmla="*/ 8 h 504"/>
                      <a:gd name="T10" fmla="*/ 161 w 2736"/>
                      <a:gd name="T11" fmla="*/ 8 h 504"/>
                      <a:gd name="T12" fmla="*/ 60 w 2736"/>
                      <a:gd name="T13" fmla="*/ 23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49" name="Freeform 488"/>
                  <p:cNvSpPr>
                    <a:spLocks/>
                  </p:cNvSpPr>
                  <p:nvPr/>
                </p:nvSpPr>
                <p:spPr bwMode="hidden">
                  <a:xfrm rot="-1921064">
                    <a:off x="3802" y="445"/>
                    <a:ext cx="662" cy="338"/>
                  </a:xfrm>
                  <a:custGeom>
                    <a:avLst/>
                    <a:gdLst>
                      <a:gd name="T0" fmla="*/ 0 w 1769"/>
                      <a:gd name="T1" fmla="*/ 0 h 791"/>
                      <a:gd name="T2" fmla="*/ 25 w 1769"/>
                      <a:gd name="T3" fmla="*/ 4 h 791"/>
                      <a:gd name="T4" fmla="*/ 61 w 1769"/>
                      <a:gd name="T5" fmla="*/ 15 h 791"/>
                      <a:gd name="T6" fmla="*/ 85 w 1769"/>
                      <a:gd name="T7" fmla="*/ 34 h 791"/>
                      <a:gd name="T8" fmla="*/ 92 w 1769"/>
                      <a:gd name="T9" fmla="*/ 47 h 791"/>
                      <a:gd name="T10" fmla="*/ 89 w 1769"/>
                      <a:gd name="T11" fmla="*/ 62 h 791"/>
                      <a:gd name="T12" fmla="*/ 83 w 1769"/>
                      <a:gd name="T13" fmla="*/ 49 h 791"/>
                      <a:gd name="T14" fmla="*/ 73 w 1769"/>
                      <a:gd name="T15" fmla="*/ 35 h 791"/>
                      <a:gd name="T16" fmla="*/ 58 w 1769"/>
                      <a:gd name="T17" fmla="*/ 23 h 791"/>
                      <a:gd name="T18" fmla="*/ 30 w 1769"/>
                      <a:gd name="T19" fmla="*/ 12 h 791"/>
                      <a:gd name="T20" fmla="*/ 0 w 1769"/>
                      <a:gd name="T21" fmla="*/ 6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sp>
              <p:nvSpPr>
                <p:cNvPr id="2113" name="Freeform 489"/>
                <p:cNvSpPr>
                  <a:spLocks/>
                </p:cNvSpPr>
                <p:nvPr/>
              </p:nvSpPr>
              <p:spPr bwMode="hidden">
                <a:xfrm rot="4578755" flipH="1">
                  <a:off x="3968" y="372"/>
                  <a:ext cx="403" cy="57"/>
                </a:xfrm>
                <a:custGeom>
                  <a:avLst/>
                  <a:gdLst>
                    <a:gd name="T0" fmla="*/ 0 w 2736"/>
                    <a:gd name="T1" fmla="*/ 1 h 504"/>
                    <a:gd name="T2" fmla="*/ 3 w 2736"/>
                    <a:gd name="T3" fmla="*/ 0 h 504"/>
                    <a:gd name="T4" fmla="*/ 6 w 2736"/>
                    <a:gd name="T5" fmla="*/ 0 h 504"/>
                    <a:gd name="T6" fmla="*/ 9 w 2736"/>
                    <a:gd name="T7" fmla="*/ 0 h 504"/>
                    <a:gd name="T8" fmla="*/ 9 w 2736"/>
                    <a:gd name="T9" fmla="*/ 0 h 504"/>
                    <a:gd name="T10" fmla="*/ 6 w 2736"/>
                    <a:gd name="T11" fmla="*/ 0 h 504"/>
                    <a:gd name="T12" fmla="*/ 2 w 2736"/>
                    <a:gd name="T13" fmla="*/ 0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14" name="Freeform 490"/>
                <p:cNvSpPr>
                  <a:spLocks/>
                </p:cNvSpPr>
                <p:nvPr/>
              </p:nvSpPr>
              <p:spPr bwMode="hidden">
                <a:xfrm rot="4578755" flipH="1">
                  <a:off x="3977" y="77"/>
                  <a:ext cx="216" cy="90"/>
                </a:xfrm>
                <a:custGeom>
                  <a:avLst/>
                  <a:gdLst>
                    <a:gd name="T0" fmla="*/ 0 w 1769"/>
                    <a:gd name="T1" fmla="*/ 0 h 791"/>
                    <a:gd name="T2" fmla="*/ 1 w 1769"/>
                    <a:gd name="T3" fmla="*/ 0 h 791"/>
                    <a:gd name="T4" fmla="*/ 2 w 1769"/>
                    <a:gd name="T5" fmla="*/ 0 h 791"/>
                    <a:gd name="T6" fmla="*/ 3 w 1769"/>
                    <a:gd name="T7" fmla="*/ 1 h 791"/>
                    <a:gd name="T8" fmla="*/ 3 w 1769"/>
                    <a:gd name="T9" fmla="*/ 1 h 791"/>
                    <a:gd name="T10" fmla="*/ 3 w 1769"/>
                    <a:gd name="T11" fmla="*/ 1 h 791"/>
                    <a:gd name="T12" fmla="*/ 3 w 1769"/>
                    <a:gd name="T13" fmla="*/ 1 h 791"/>
                    <a:gd name="T14" fmla="*/ 3 w 1769"/>
                    <a:gd name="T15" fmla="*/ 1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en-US"/>
                </a:p>
              </p:txBody>
            </p:sp>
            <p:grpSp>
              <p:nvGrpSpPr>
                <p:cNvPr id="2502" name="Group 491"/>
                <p:cNvGrpSpPr>
                  <a:grpSpLocks/>
                </p:cNvGrpSpPr>
                <p:nvPr/>
              </p:nvGrpSpPr>
              <p:grpSpPr bwMode="auto">
                <a:xfrm>
                  <a:off x="4242" y="5"/>
                  <a:ext cx="251" cy="596"/>
                  <a:chOff x="2800" y="41"/>
                  <a:chExt cx="640" cy="1520"/>
                </a:xfrm>
              </p:grpSpPr>
              <p:sp>
                <p:nvSpPr>
                  <p:cNvPr id="2146" name="Freeform 492"/>
                  <p:cNvSpPr>
                    <a:spLocks/>
                  </p:cNvSpPr>
                  <p:nvPr/>
                </p:nvSpPr>
                <p:spPr bwMode="hidden">
                  <a:xfrm rot="-3857755">
                    <a:off x="2361" y="938"/>
                    <a:ext cx="1062" cy="184"/>
                  </a:xfrm>
                  <a:custGeom>
                    <a:avLst/>
                    <a:gdLst>
                      <a:gd name="T0" fmla="*/ 0 w 2736"/>
                      <a:gd name="T1" fmla="*/ 24 h 504"/>
                      <a:gd name="T2" fmla="*/ 50 w 2736"/>
                      <a:gd name="T3" fmla="*/ 8 h 504"/>
                      <a:gd name="T4" fmla="*/ 104 w 2736"/>
                      <a:gd name="T5" fmla="*/ 1 h 504"/>
                      <a:gd name="T6" fmla="*/ 160 w 2736"/>
                      <a:gd name="T7" fmla="*/ 1 h 504"/>
                      <a:gd name="T8" fmla="*/ 159 w 2736"/>
                      <a:gd name="T9" fmla="*/ 5 h 504"/>
                      <a:gd name="T10" fmla="*/ 103 w 2736"/>
                      <a:gd name="T11" fmla="*/ 5 h 504"/>
                      <a:gd name="T12" fmla="*/ 38 w 2736"/>
                      <a:gd name="T13" fmla="*/ 14 h 504"/>
                      <a:gd name="T14" fmla="*/ 0 w 2736"/>
                      <a:gd name="T15" fmla="*/ 24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47" name="Freeform 493"/>
                  <p:cNvSpPr>
                    <a:spLocks/>
                  </p:cNvSpPr>
                  <p:nvPr/>
                </p:nvSpPr>
                <p:spPr bwMode="hidden">
                  <a:xfrm rot="-3857755">
                    <a:off x="3011" y="181"/>
                    <a:ext cx="570" cy="289"/>
                  </a:xfrm>
                  <a:custGeom>
                    <a:avLst/>
                    <a:gdLst>
                      <a:gd name="T0" fmla="*/ 0 w 1769"/>
                      <a:gd name="T1" fmla="*/ 0 h 791"/>
                      <a:gd name="T2" fmla="*/ 16 w 1769"/>
                      <a:gd name="T3" fmla="*/ 3 h 791"/>
                      <a:gd name="T4" fmla="*/ 39 w 1769"/>
                      <a:gd name="T5" fmla="*/ 10 h 791"/>
                      <a:gd name="T6" fmla="*/ 54 w 1769"/>
                      <a:gd name="T7" fmla="*/ 21 h 791"/>
                      <a:gd name="T8" fmla="*/ 59 w 1769"/>
                      <a:gd name="T9" fmla="*/ 30 h 791"/>
                      <a:gd name="T10" fmla="*/ 56 w 1769"/>
                      <a:gd name="T11" fmla="*/ 38 h 791"/>
                      <a:gd name="T12" fmla="*/ 53 w 1769"/>
                      <a:gd name="T13" fmla="*/ 31 h 791"/>
                      <a:gd name="T14" fmla="*/ 46 w 1769"/>
                      <a:gd name="T15" fmla="*/ 22 h 791"/>
                      <a:gd name="T16" fmla="*/ 37 w 1769"/>
                      <a:gd name="T17" fmla="*/ 14 h 791"/>
                      <a:gd name="T18" fmla="*/ 19 w 1769"/>
                      <a:gd name="T19" fmla="*/ 7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503" name="Group 494"/>
                <p:cNvGrpSpPr>
                  <a:grpSpLocks/>
                </p:cNvGrpSpPr>
                <p:nvPr/>
              </p:nvGrpSpPr>
              <p:grpSpPr bwMode="auto">
                <a:xfrm>
                  <a:off x="4295" y="53"/>
                  <a:ext cx="398" cy="574"/>
                  <a:chOff x="2934" y="163"/>
                  <a:chExt cx="1017" cy="1464"/>
                </a:xfrm>
              </p:grpSpPr>
              <p:sp>
                <p:nvSpPr>
                  <p:cNvPr id="2144" name="Freeform 495"/>
                  <p:cNvSpPr>
                    <a:spLocks/>
                  </p:cNvSpPr>
                  <p:nvPr/>
                </p:nvSpPr>
                <p:spPr bwMode="hidden">
                  <a:xfrm rot="-2777260">
                    <a:off x="2491" y="915"/>
                    <a:ext cx="1155" cy="270"/>
                  </a:xfrm>
                  <a:custGeom>
                    <a:avLst/>
                    <a:gdLst>
                      <a:gd name="T0" fmla="*/ 0 w 2736"/>
                      <a:gd name="T1" fmla="*/ 78 h 504"/>
                      <a:gd name="T2" fmla="*/ 65 w 2736"/>
                      <a:gd name="T3" fmla="*/ 26 h 504"/>
                      <a:gd name="T4" fmla="*/ 134 w 2736"/>
                      <a:gd name="T5" fmla="*/ 4 h 504"/>
                      <a:gd name="T6" fmla="*/ 206 w 2736"/>
                      <a:gd name="T7" fmla="*/ 4 h 504"/>
                      <a:gd name="T8" fmla="*/ 205 w 2736"/>
                      <a:gd name="T9" fmla="*/ 16 h 504"/>
                      <a:gd name="T10" fmla="*/ 133 w 2736"/>
                      <a:gd name="T11" fmla="*/ 16 h 504"/>
                      <a:gd name="T12" fmla="*/ 49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45" name="Freeform 496"/>
                  <p:cNvSpPr>
                    <a:spLocks/>
                  </p:cNvSpPr>
                  <p:nvPr/>
                </p:nvSpPr>
                <p:spPr bwMode="hidden">
                  <a:xfrm rot="-2777260">
                    <a:off x="3430" y="261"/>
                    <a:ext cx="620" cy="423"/>
                  </a:xfrm>
                  <a:custGeom>
                    <a:avLst/>
                    <a:gdLst>
                      <a:gd name="T0" fmla="*/ 0 w 1769"/>
                      <a:gd name="T1" fmla="*/ 1 h 791"/>
                      <a:gd name="T2" fmla="*/ 21 w 1769"/>
                      <a:gd name="T3" fmla="*/ 9 h 791"/>
                      <a:gd name="T4" fmla="*/ 50 w 1769"/>
                      <a:gd name="T5" fmla="*/ 30 h 791"/>
                      <a:gd name="T6" fmla="*/ 69 w 1769"/>
                      <a:gd name="T7" fmla="*/ 66 h 791"/>
                      <a:gd name="T8" fmla="*/ 76 w 1769"/>
                      <a:gd name="T9" fmla="*/ 93 h 791"/>
                      <a:gd name="T10" fmla="*/ 73 w 1769"/>
                      <a:gd name="T11" fmla="*/ 120 h 791"/>
                      <a:gd name="T12" fmla="*/ 68 w 1769"/>
                      <a:gd name="T13" fmla="*/ 97 h 791"/>
                      <a:gd name="T14" fmla="*/ 60 w 1769"/>
                      <a:gd name="T15" fmla="*/ 70 h 791"/>
                      <a:gd name="T16" fmla="*/ 48 w 1769"/>
                      <a:gd name="T17" fmla="*/ 45 h 791"/>
                      <a:gd name="T18" fmla="*/ 25 w 1769"/>
                      <a:gd name="T19" fmla="*/ 23 h 791"/>
                      <a:gd name="T20" fmla="*/ 0 w 1769"/>
                      <a:gd name="T21" fmla="*/ 12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504" name="Group 497"/>
                <p:cNvGrpSpPr>
                  <a:grpSpLocks/>
                </p:cNvGrpSpPr>
                <p:nvPr/>
              </p:nvGrpSpPr>
              <p:grpSpPr bwMode="auto">
                <a:xfrm>
                  <a:off x="4215" y="2"/>
                  <a:ext cx="95" cy="567"/>
                  <a:chOff x="2730" y="32"/>
                  <a:chExt cx="243" cy="1448"/>
                </a:xfrm>
              </p:grpSpPr>
              <p:sp>
                <p:nvSpPr>
                  <p:cNvPr id="2142" name="Freeform 498"/>
                  <p:cNvSpPr>
                    <a:spLocks/>
                  </p:cNvSpPr>
                  <p:nvPr/>
                </p:nvSpPr>
                <p:spPr bwMode="hidden">
                  <a:xfrm rot="-4903748">
                    <a:off x="2296" y="960"/>
                    <a:ext cx="954" cy="86"/>
                  </a:xfrm>
                  <a:custGeom>
                    <a:avLst/>
                    <a:gdLst>
                      <a:gd name="T0" fmla="*/ 0 w 2736"/>
                      <a:gd name="T1" fmla="*/ 3 h 504"/>
                      <a:gd name="T2" fmla="*/ 37 w 2736"/>
                      <a:gd name="T3" fmla="*/ 1 h 504"/>
                      <a:gd name="T4" fmla="*/ 75 w 2736"/>
                      <a:gd name="T5" fmla="*/ 0 h 504"/>
                      <a:gd name="T6" fmla="*/ 116 w 2736"/>
                      <a:gd name="T7" fmla="*/ 0 h 504"/>
                      <a:gd name="T8" fmla="*/ 115 w 2736"/>
                      <a:gd name="T9" fmla="*/ 1 h 504"/>
                      <a:gd name="T10" fmla="*/ 75 w 2736"/>
                      <a:gd name="T11" fmla="*/ 1 h 504"/>
                      <a:gd name="T12" fmla="*/ 28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43" name="Freeform 499"/>
                  <p:cNvSpPr>
                    <a:spLocks/>
                  </p:cNvSpPr>
                  <p:nvPr/>
                </p:nvSpPr>
                <p:spPr bwMode="hidden">
                  <a:xfrm rot="-4903748">
                    <a:off x="2650" y="220"/>
                    <a:ext cx="512" cy="135"/>
                  </a:xfrm>
                  <a:custGeom>
                    <a:avLst/>
                    <a:gdLst>
                      <a:gd name="T0" fmla="*/ 0 w 1769"/>
                      <a:gd name="T1" fmla="*/ 0 h 791"/>
                      <a:gd name="T2" fmla="*/ 12 w 1769"/>
                      <a:gd name="T3" fmla="*/ 0 h 791"/>
                      <a:gd name="T4" fmla="*/ 28 w 1769"/>
                      <a:gd name="T5" fmla="*/ 1 h 791"/>
                      <a:gd name="T6" fmla="*/ 39 w 1769"/>
                      <a:gd name="T7" fmla="*/ 2 h 791"/>
                      <a:gd name="T8" fmla="*/ 43 w 1769"/>
                      <a:gd name="T9" fmla="*/ 3 h 791"/>
                      <a:gd name="T10" fmla="*/ 41 w 1769"/>
                      <a:gd name="T11" fmla="*/ 4 h 791"/>
                      <a:gd name="T12" fmla="*/ 38 w 1769"/>
                      <a:gd name="T13" fmla="*/ 3 h 791"/>
                      <a:gd name="T14" fmla="*/ 34 w 1769"/>
                      <a:gd name="T15" fmla="*/ 2 h 791"/>
                      <a:gd name="T16" fmla="*/ 27 w 1769"/>
                      <a:gd name="T17" fmla="*/ 2 h 791"/>
                      <a:gd name="T18" fmla="*/ 14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en-US"/>
                  </a:p>
                </p:txBody>
              </p:sp>
            </p:grpSp>
            <p:grpSp>
              <p:nvGrpSpPr>
                <p:cNvPr id="2505" name="Group 500"/>
                <p:cNvGrpSpPr>
                  <a:grpSpLocks/>
                </p:cNvGrpSpPr>
                <p:nvPr/>
              </p:nvGrpSpPr>
              <p:grpSpPr bwMode="auto">
                <a:xfrm>
                  <a:off x="3514" y="683"/>
                  <a:ext cx="425" cy="960"/>
                  <a:chOff x="943" y="1769"/>
                  <a:chExt cx="1085" cy="2450"/>
                </a:xfrm>
              </p:grpSpPr>
              <p:sp>
                <p:nvSpPr>
                  <p:cNvPr id="2140" name="Freeform 501"/>
                  <p:cNvSpPr>
                    <a:spLocks/>
                  </p:cNvSpPr>
                  <p:nvPr/>
                </p:nvSpPr>
                <p:spPr bwMode="hidden">
                  <a:xfrm rot="18335692" flipH="1">
                    <a:off x="1010" y="2475"/>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41" name="Freeform 502"/>
                  <p:cNvSpPr>
                    <a:spLocks/>
                  </p:cNvSpPr>
                  <p:nvPr/>
                </p:nvSpPr>
                <p:spPr bwMode="hidden">
                  <a:xfrm rot="18335692" flipH="1">
                    <a:off x="725" y="3512"/>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06" name="Group 503"/>
                <p:cNvGrpSpPr>
                  <a:grpSpLocks/>
                </p:cNvGrpSpPr>
                <p:nvPr/>
              </p:nvGrpSpPr>
              <p:grpSpPr bwMode="auto">
                <a:xfrm>
                  <a:off x="3715" y="748"/>
                  <a:ext cx="300" cy="930"/>
                  <a:chOff x="1455" y="1936"/>
                  <a:chExt cx="766" cy="2373"/>
                </a:xfrm>
              </p:grpSpPr>
              <p:sp>
                <p:nvSpPr>
                  <p:cNvPr id="2138" name="Freeform 504"/>
                  <p:cNvSpPr>
                    <a:spLocks/>
                  </p:cNvSpPr>
                  <p:nvPr/>
                </p:nvSpPr>
                <p:spPr bwMode="hidden">
                  <a:xfrm rot="17542885" flipH="1">
                    <a:off x="1267" y="2578"/>
                    <a:ext cx="1595" cy="312"/>
                  </a:xfrm>
                  <a:custGeom>
                    <a:avLst/>
                    <a:gdLst>
                      <a:gd name="T0" fmla="*/ 0 w 2736"/>
                      <a:gd name="T1" fmla="*/ 119 h 504"/>
                      <a:gd name="T2" fmla="*/ 171 w 2736"/>
                      <a:gd name="T3" fmla="*/ 40 h 504"/>
                      <a:gd name="T4" fmla="*/ 352 w 2736"/>
                      <a:gd name="T5" fmla="*/ 6 h 504"/>
                      <a:gd name="T6" fmla="*/ 542 w 2736"/>
                      <a:gd name="T7" fmla="*/ 6 h 504"/>
                      <a:gd name="T8" fmla="*/ 539 w 2736"/>
                      <a:gd name="T9" fmla="*/ 25 h 504"/>
                      <a:gd name="T10" fmla="*/ 349 w 2736"/>
                      <a:gd name="T11" fmla="*/ 25 h 504"/>
                      <a:gd name="T12" fmla="*/ 129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39" name="Freeform 505"/>
                  <p:cNvSpPr>
                    <a:spLocks/>
                  </p:cNvSpPr>
                  <p:nvPr/>
                </p:nvSpPr>
                <p:spPr bwMode="hidden">
                  <a:xfrm rot="17542885" flipH="1">
                    <a:off x="1272" y="3636"/>
                    <a:ext cx="856" cy="490"/>
                  </a:xfrm>
                  <a:custGeom>
                    <a:avLst/>
                    <a:gdLst>
                      <a:gd name="T0" fmla="*/ 0 w 1769"/>
                      <a:gd name="T1" fmla="*/ 2 h 791"/>
                      <a:gd name="T2" fmla="*/ 55 w 1769"/>
                      <a:gd name="T3" fmla="*/ 14 h 791"/>
                      <a:gd name="T4" fmla="*/ 131 w 1769"/>
                      <a:gd name="T5" fmla="*/ 48 h 791"/>
                      <a:gd name="T6" fmla="*/ 182 w 1769"/>
                      <a:gd name="T7" fmla="*/ 103 h 791"/>
                      <a:gd name="T8" fmla="*/ 199 w 1769"/>
                      <a:gd name="T9" fmla="*/ 145 h 791"/>
                      <a:gd name="T10" fmla="*/ 191 w 1769"/>
                      <a:gd name="T11" fmla="*/ 187 h 791"/>
                      <a:gd name="T12" fmla="*/ 180 w 1769"/>
                      <a:gd name="T13" fmla="*/ 151 h 791"/>
                      <a:gd name="T14" fmla="*/ 157 w 1769"/>
                      <a:gd name="T15" fmla="*/ 108 h 791"/>
                      <a:gd name="T16" fmla="*/ 126 w 1769"/>
                      <a:gd name="T17" fmla="*/ 70 h 791"/>
                      <a:gd name="T18" fmla="*/ 66 w 1769"/>
                      <a:gd name="T19" fmla="*/ 36 h 791"/>
                      <a:gd name="T20" fmla="*/ 0 w 1769"/>
                      <a:gd name="T21" fmla="*/ 18 h 791"/>
                      <a:gd name="T22" fmla="*/ 0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07" name="Group 506"/>
                <p:cNvGrpSpPr>
                  <a:grpSpLocks/>
                </p:cNvGrpSpPr>
                <p:nvPr/>
              </p:nvGrpSpPr>
              <p:grpSpPr bwMode="auto">
                <a:xfrm rot="88588">
                  <a:off x="3923" y="769"/>
                  <a:ext cx="180" cy="913"/>
                  <a:chOff x="1956" y="1990"/>
                  <a:chExt cx="492" cy="2604"/>
                </a:xfrm>
              </p:grpSpPr>
              <p:sp>
                <p:nvSpPr>
                  <p:cNvPr id="2136" name="Freeform 507"/>
                  <p:cNvSpPr>
                    <a:spLocks/>
                  </p:cNvSpPr>
                  <p:nvPr/>
                </p:nvSpPr>
                <p:spPr bwMode="hidden">
                  <a:xfrm rot="16782062" flipH="1">
                    <a:off x="1442" y="2695"/>
                    <a:ext cx="1711" cy="301"/>
                  </a:xfrm>
                  <a:custGeom>
                    <a:avLst/>
                    <a:gdLst>
                      <a:gd name="T0" fmla="*/ 0 w 2736"/>
                      <a:gd name="T1" fmla="*/ 108 h 504"/>
                      <a:gd name="T2" fmla="*/ 211 w 2736"/>
                      <a:gd name="T3" fmla="*/ 36 h 504"/>
                      <a:gd name="T4" fmla="*/ 435 w 2736"/>
                      <a:gd name="T5" fmla="*/ 5 h 504"/>
                      <a:gd name="T6" fmla="*/ 669 w 2736"/>
                      <a:gd name="T7" fmla="*/ 5 h 504"/>
                      <a:gd name="T8" fmla="*/ 665 w 2736"/>
                      <a:gd name="T9" fmla="*/ 22 h 504"/>
                      <a:gd name="T10" fmla="*/ 432 w 2736"/>
                      <a:gd name="T11" fmla="*/ 22 h 504"/>
                      <a:gd name="T12" fmla="*/ 160 w 2736"/>
                      <a:gd name="T13" fmla="*/ 62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en-US"/>
                  </a:p>
                </p:txBody>
              </p:sp>
              <p:sp>
                <p:nvSpPr>
                  <p:cNvPr id="2137" name="Freeform 508"/>
                  <p:cNvSpPr>
                    <a:spLocks/>
                  </p:cNvSpPr>
                  <p:nvPr/>
                </p:nvSpPr>
                <p:spPr bwMode="hidden">
                  <a:xfrm rot="16782062" flipH="1">
                    <a:off x="1734" y="3898"/>
                    <a:ext cx="918" cy="473"/>
                  </a:xfrm>
                  <a:custGeom>
                    <a:avLst/>
                    <a:gdLst>
                      <a:gd name="T0" fmla="*/ 1 w 1769"/>
                      <a:gd name="T1" fmla="*/ 2 h 791"/>
                      <a:gd name="T2" fmla="*/ 68 w 1769"/>
                      <a:gd name="T3" fmla="*/ 12 h 791"/>
                      <a:gd name="T4" fmla="*/ 161 w 1769"/>
                      <a:gd name="T5" fmla="*/ 43 h 791"/>
                      <a:gd name="T6" fmla="*/ 225 w 1769"/>
                      <a:gd name="T7" fmla="*/ 92 h 791"/>
                      <a:gd name="T8" fmla="*/ 245 w 1769"/>
                      <a:gd name="T9" fmla="*/ 130 h 791"/>
                      <a:gd name="T10" fmla="*/ 236 w 1769"/>
                      <a:gd name="T11" fmla="*/ 169 h 791"/>
                      <a:gd name="T12" fmla="*/ 222 w 1769"/>
                      <a:gd name="T13" fmla="*/ 135 h 791"/>
                      <a:gd name="T14" fmla="*/ 194 w 1769"/>
                      <a:gd name="T15" fmla="*/ 97 h 791"/>
                      <a:gd name="T16" fmla="*/ 155 w 1769"/>
                      <a:gd name="T17" fmla="*/ 63 h 791"/>
                      <a:gd name="T18" fmla="*/ 81 w 1769"/>
                      <a:gd name="T19" fmla="*/ 32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08" name="Group 509"/>
                <p:cNvGrpSpPr>
                  <a:grpSpLocks/>
                </p:cNvGrpSpPr>
                <p:nvPr/>
              </p:nvGrpSpPr>
              <p:grpSpPr bwMode="auto">
                <a:xfrm>
                  <a:off x="4451" y="662"/>
                  <a:ext cx="442" cy="951"/>
                  <a:chOff x="3334" y="1717"/>
                  <a:chExt cx="1125" cy="2426"/>
                </a:xfrm>
              </p:grpSpPr>
              <p:sp>
                <p:nvSpPr>
                  <p:cNvPr id="2134" name="Freeform 510"/>
                  <p:cNvSpPr>
                    <a:spLocks/>
                  </p:cNvSpPr>
                  <p:nvPr/>
                </p:nvSpPr>
                <p:spPr bwMode="hidden">
                  <a:xfrm rot="3144576">
                    <a:off x="2628" y="2423"/>
                    <a:ext cx="1724" cy="312"/>
                  </a:xfrm>
                  <a:custGeom>
                    <a:avLst/>
                    <a:gdLst>
                      <a:gd name="T0" fmla="*/ 0 w 2736"/>
                      <a:gd name="T1" fmla="*/ 119 h 504"/>
                      <a:gd name="T2" fmla="*/ 216 w 2736"/>
                      <a:gd name="T3" fmla="*/ 40 h 504"/>
                      <a:gd name="T4" fmla="*/ 444 w 2736"/>
                      <a:gd name="T5" fmla="*/ 6 h 504"/>
                      <a:gd name="T6" fmla="*/ 684 w 2736"/>
                      <a:gd name="T7" fmla="*/ 6 h 504"/>
                      <a:gd name="T8" fmla="*/ 681 w 2736"/>
                      <a:gd name="T9" fmla="*/ 25 h 504"/>
                      <a:gd name="T10" fmla="*/ 442 w 2736"/>
                      <a:gd name="T11" fmla="*/ 25 h 504"/>
                      <a:gd name="T12" fmla="*/ 164 w 2736"/>
                      <a:gd name="T13" fmla="*/ 69 h 504"/>
                      <a:gd name="T14" fmla="*/ 0 w 2736"/>
                      <a:gd name="T15" fmla="*/ 11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35" name="Freeform 511"/>
                  <p:cNvSpPr>
                    <a:spLocks/>
                  </p:cNvSpPr>
                  <p:nvPr/>
                </p:nvSpPr>
                <p:spPr bwMode="hidden">
                  <a:xfrm rot="3144576">
                    <a:off x="3751" y="3436"/>
                    <a:ext cx="925" cy="490"/>
                  </a:xfrm>
                  <a:custGeom>
                    <a:avLst/>
                    <a:gdLst>
                      <a:gd name="T0" fmla="*/ 1 w 1769"/>
                      <a:gd name="T1" fmla="*/ 2 h 791"/>
                      <a:gd name="T2" fmla="*/ 70 w 1769"/>
                      <a:gd name="T3" fmla="*/ 14 h 791"/>
                      <a:gd name="T4" fmla="*/ 165 w 1769"/>
                      <a:gd name="T5" fmla="*/ 48 h 791"/>
                      <a:gd name="T6" fmla="*/ 230 w 1769"/>
                      <a:gd name="T7" fmla="*/ 103 h 791"/>
                      <a:gd name="T8" fmla="*/ 251 w 1769"/>
                      <a:gd name="T9" fmla="*/ 145 h 791"/>
                      <a:gd name="T10" fmla="*/ 242 w 1769"/>
                      <a:gd name="T11" fmla="*/ 187 h 791"/>
                      <a:gd name="T12" fmla="*/ 227 w 1769"/>
                      <a:gd name="T13" fmla="*/ 151 h 791"/>
                      <a:gd name="T14" fmla="*/ 199 w 1769"/>
                      <a:gd name="T15" fmla="*/ 108 h 791"/>
                      <a:gd name="T16" fmla="*/ 158 w 1769"/>
                      <a:gd name="T17" fmla="*/ 70 h 791"/>
                      <a:gd name="T18" fmla="*/ 83 w 1769"/>
                      <a:gd name="T19" fmla="*/ 36 h 791"/>
                      <a:gd name="T20" fmla="*/ 0 w 1769"/>
                      <a:gd name="T21" fmla="*/ 18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09" name="Group 512"/>
                <p:cNvGrpSpPr>
                  <a:grpSpLocks/>
                </p:cNvGrpSpPr>
                <p:nvPr/>
              </p:nvGrpSpPr>
              <p:grpSpPr bwMode="auto">
                <a:xfrm>
                  <a:off x="4391" y="721"/>
                  <a:ext cx="347" cy="951"/>
                  <a:chOff x="3181" y="1866"/>
                  <a:chExt cx="883" cy="2426"/>
                </a:xfrm>
              </p:grpSpPr>
              <p:sp>
                <p:nvSpPr>
                  <p:cNvPr id="2132" name="Freeform 513"/>
                  <p:cNvSpPr>
                    <a:spLocks/>
                  </p:cNvSpPr>
                  <p:nvPr/>
                </p:nvSpPr>
                <p:spPr bwMode="hidden">
                  <a:xfrm rot="3745735">
                    <a:off x="2506" y="2541"/>
                    <a:ext cx="1650" cy="299"/>
                  </a:xfrm>
                  <a:custGeom>
                    <a:avLst/>
                    <a:gdLst>
                      <a:gd name="T0" fmla="*/ 0 w 2736"/>
                      <a:gd name="T1" fmla="*/ 105 h 504"/>
                      <a:gd name="T2" fmla="*/ 189 w 2736"/>
                      <a:gd name="T3" fmla="*/ 35 h 504"/>
                      <a:gd name="T4" fmla="*/ 390 w 2736"/>
                      <a:gd name="T5" fmla="*/ 5 h 504"/>
                      <a:gd name="T6" fmla="*/ 600 w 2736"/>
                      <a:gd name="T7" fmla="*/ 5 h 504"/>
                      <a:gd name="T8" fmla="*/ 596 w 2736"/>
                      <a:gd name="T9" fmla="*/ 21 h 504"/>
                      <a:gd name="T10" fmla="*/ 387 w 2736"/>
                      <a:gd name="T11" fmla="*/ 21 h 504"/>
                      <a:gd name="T12" fmla="*/ 144 w 2736"/>
                      <a:gd name="T13" fmla="*/ 61 h 504"/>
                      <a:gd name="T14" fmla="*/ 0 w 2736"/>
                      <a:gd name="T15" fmla="*/ 105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33" name="Freeform 514"/>
                  <p:cNvSpPr>
                    <a:spLocks/>
                  </p:cNvSpPr>
                  <p:nvPr/>
                </p:nvSpPr>
                <p:spPr bwMode="hidden">
                  <a:xfrm rot="3745735">
                    <a:off x="3387" y="3615"/>
                    <a:ext cx="885" cy="469"/>
                  </a:xfrm>
                  <a:custGeom>
                    <a:avLst/>
                    <a:gdLst>
                      <a:gd name="T0" fmla="*/ 1 w 1769"/>
                      <a:gd name="T1" fmla="*/ 2 h 791"/>
                      <a:gd name="T2" fmla="*/ 61 w 1769"/>
                      <a:gd name="T3" fmla="*/ 12 h 791"/>
                      <a:gd name="T4" fmla="*/ 145 w 1769"/>
                      <a:gd name="T5" fmla="*/ 42 h 791"/>
                      <a:gd name="T6" fmla="*/ 202 w 1769"/>
                      <a:gd name="T7" fmla="*/ 90 h 791"/>
                      <a:gd name="T8" fmla="*/ 220 w 1769"/>
                      <a:gd name="T9" fmla="*/ 127 h 791"/>
                      <a:gd name="T10" fmla="*/ 212 w 1769"/>
                      <a:gd name="T11" fmla="*/ 164 h 791"/>
                      <a:gd name="T12" fmla="*/ 199 w 1769"/>
                      <a:gd name="T13" fmla="*/ 132 h 791"/>
                      <a:gd name="T14" fmla="*/ 174 w 1769"/>
                      <a:gd name="T15" fmla="*/ 94 h 791"/>
                      <a:gd name="T16" fmla="*/ 139 w 1769"/>
                      <a:gd name="T17" fmla="*/ 62 h 791"/>
                      <a:gd name="T18" fmla="*/ 73 w 1769"/>
                      <a:gd name="T19" fmla="*/ 31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10" name="Group 515"/>
                <p:cNvGrpSpPr>
                  <a:grpSpLocks/>
                </p:cNvGrpSpPr>
                <p:nvPr/>
              </p:nvGrpSpPr>
              <p:grpSpPr bwMode="auto">
                <a:xfrm>
                  <a:off x="4323" y="767"/>
                  <a:ext cx="243" cy="935"/>
                  <a:chOff x="3006" y="1983"/>
                  <a:chExt cx="619" cy="2386"/>
                </a:xfrm>
              </p:grpSpPr>
              <p:sp>
                <p:nvSpPr>
                  <p:cNvPr id="2130" name="Freeform 516"/>
                  <p:cNvSpPr>
                    <a:spLocks/>
                  </p:cNvSpPr>
                  <p:nvPr/>
                </p:nvSpPr>
                <p:spPr bwMode="hidden">
                  <a:xfrm rot="4286818">
                    <a:off x="2328" y="2661"/>
                    <a:ext cx="1601" cy="246"/>
                  </a:xfrm>
                  <a:custGeom>
                    <a:avLst/>
                    <a:gdLst>
                      <a:gd name="T0" fmla="*/ 0 w 2736"/>
                      <a:gd name="T1" fmla="*/ 59 h 504"/>
                      <a:gd name="T2" fmla="*/ 173 w 2736"/>
                      <a:gd name="T3" fmla="*/ 20 h 504"/>
                      <a:gd name="T4" fmla="*/ 356 w 2736"/>
                      <a:gd name="T5" fmla="*/ 3 h 504"/>
                      <a:gd name="T6" fmla="*/ 548 w 2736"/>
                      <a:gd name="T7" fmla="*/ 3 h 504"/>
                      <a:gd name="T8" fmla="*/ 545 w 2736"/>
                      <a:gd name="T9" fmla="*/ 12 h 504"/>
                      <a:gd name="T10" fmla="*/ 353 w 2736"/>
                      <a:gd name="T11" fmla="*/ 12 h 504"/>
                      <a:gd name="T12" fmla="*/ 131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31" name="Freeform 517"/>
                  <p:cNvSpPr>
                    <a:spLocks/>
                  </p:cNvSpPr>
                  <p:nvPr/>
                </p:nvSpPr>
                <p:spPr bwMode="hidden">
                  <a:xfrm rot="4286818">
                    <a:off x="3002" y="3747"/>
                    <a:ext cx="859" cy="386"/>
                  </a:xfrm>
                  <a:custGeom>
                    <a:avLst/>
                    <a:gdLst>
                      <a:gd name="T0" fmla="*/ 0 w 1769"/>
                      <a:gd name="T1" fmla="*/ 1 h 791"/>
                      <a:gd name="T2" fmla="*/ 56 w 1769"/>
                      <a:gd name="T3" fmla="*/ 6 h 791"/>
                      <a:gd name="T4" fmla="*/ 133 w 1769"/>
                      <a:gd name="T5" fmla="*/ 23 h 791"/>
                      <a:gd name="T6" fmla="*/ 185 w 1769"/>
                      <a:gd name="T7" fmla="*/ 50 h 791"/>
                      <a:gd name="T8" fmla="*/ 201 w 1769"/>
                      <a:gd name="T9" fmla="*/ 71 h 791"/>
                      <a:gd name="T10" fmla="*/ 193 w 1769"/>
                      <a:gd name="T11" fmla="*/ 91 h 791"/>
                      <a:gd name="T12" fmla="*/ 182 w 1769"/>
                      <a:gd name="T13" fmla="*/ 73 h 791"/>
                      <a:gd name="T14" fmla="*/ 159 w 1769"/>
                      <a:gd name="T15" fmla="*/ 53 h 791"/>
                      <a:gd name="T16" fmla="*/ 127 w 1769"/>
                      <a:gd name="T17" fmla="*/ 34 h 791"/>
                      <a:gd name="T18" fmla="*/ 67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11" name="Group 518"/>
                <p:cNvGrpSpPr>
                  <a:grpSpLocks/>
                </p:cNvGrpSpPr>
                <p:nvPr/>
              </p:nvGrpSpPr>
              <p:grpSpPr bwMode="auto">
                <a:xfrm>
                  <a:off x="4249" y="813"/>
                  <a:ext cx="159" cy="870"/>
                  <a:chOff x="2819" y="2101"/>
                  <a:chExt cx="405" cy="2219"/>
                </a:xfrm>
              </p:grpSpPr>
              <p:sp>
                <p:nvSpPr>
                  <p:cNvPr id="2128" name="Freeform 519"/>
                  <p:cNvSpPr>
                    <a:spLocks/>
                  </p:cNvSpPr>
                  <p:nvPr/>
                </p:nvSpPr>
                <p:spPr bwMode="hidden">
                  <a:xfrm rot="4898956">
                    <a:off x="2206" y="2714"/>
                    <a:ext cx="1471" cy="246"/>
                  </a:xfrm>
                  <a:custGeom>
                    <a:avLst/>
                    <a:gdLst>
                      <a:gd name="T0" fmla="*/ 0 w 2736"/>
                      <a:gd name="T1" fmla="*/ 59 h 504"/>
                      <a:gd name="T2" fmla="*/ 134 w 2736"/>
                      <a:gd name="T3" fmla="*/ 20 h 504"/>
                      <a:gd name="T4" fmla="*/ 276 w 2736"/>
                      <a:gd name="T5" fmla="*/ 3 h 504"/>
                      <a:gd name="T6" fmla="*/ 425 w 2736"/>
                      <a:gd name="T7" fmla="*/ 3 h 504"/>
                      <a:gd name="T8" fmla="*/ 423 w 2736"/>
                      <a:gd name="T9" fmla="*/ 12 h 504"/>
                      <a:gd name="T10" fmla="*/ 274 w 2736"/>
                      <a:gd name="T11" fmla="*/ 12 h 504"/>
                      <a:gd name="T12" fmla="*/ 102 w 2736"/>
                      <a:gd name="T13" fmla="*/ 34 h 504"/>
                      <a:gd name="T14" fmla="*/ 0 w 2736"/>
                      <a:gd name="T15" fmla="*/ 59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en-US"/>
                  </a:p>
                </p:txBody>
              </p:sp>
              <p:sp>
                <p:nvSpPr>
                  <p:cNvPr id="2129" name="Freeform 520"/>
                  <p:cNvSpPr>
                    <a:spLocks/>
                  </p:cNvSpPr>
                  <p:nvPr/>
                </p:nvSpPr>
                <p:spPr bwMode="hidden">
                  <a:xfrm rot="4898956">
                    <a:off x="2636" y="3732"/>
                    <a:ext cx="790" cy="386"/>
                  </a:xfrm>
                  <a:custGeom>
                    <a:avLst/>
                    <a:gdLst>
                      <a:gd name="T0" fmla="*/ 0 w 1769"/>
                      <a:gd name="T1" fmla="*/ 1 h 791"/>
                      <a:gd name="T2" fmla="*/ 43 w 1769"/>
                      <a:gd name="T3" fmla="*/ 6 h 791"/>
                      <a:gd name="T4" fmla="*/ 103 w 1769"/>
                      <a:gd name="T5" fmla="*/ 23 h 791"/>
                      <a:gd name="T6" fmla="*/ 143 w 1769"/>
                      <a:gd name="T7" fmla="*/ 50 h 791"/>
                      <a:gd name="T8" fmla="*/ 156 w 1769"/>
                      <a:gd name="T9" fmla="*/ 71 h 791"/>
                      <a:gd name="T10" fmla="*/ 150 w 1769"/>
                      <a:gd name="T11" fmla="*/ 91 h 791"/>
                      <a:gd name="T12" fmla="*/ 142 w 1769"/>
                      <a:gd name="T13" fmla="*/ 73 h 791"/>
                      <a:gd name="T14" fmla="*/ 124 w 1769"/>
                      <a:gd name="T15" fmla="*/ 53 h 791"/>
                      <a:gd name="T16" fmla="*/ 99 w 1769"/>
                      <a:gd name="T17" fmla="*/ 34 h 791"/>
                      <a:gd name="T18" fmla="*/ 52 w 1769"/>
                      <a:gd name="T19" fmla="*/ 18 h 791"/>
                      <a:gd name="T20" fmla="*/ 0 w 1769"/>
                      <a:gd name="T21" fmla="*/ 9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nvGrpSpPr>
                <p:cNvPr id="2512" name="Group 521"/>
                <p:cNvGrpSpPr>
                  <a:grpSpLocks/>
                </p:cNvGrpSpPr>
                <p:nvPr/>
              </p:nvGrpSpPr>
              <p:grpSpPr bwMode="auto">
                <a:xfrm>
                  <a:off x="4045" y="826"/>
                  <a:ext cx="167" cy="857"/>
                  <a:chOff x="2287" y="2135"/>
                  <a:chExt cx="426" cy="2185"/>
                </a:xfrm>
              </p:grpSpPr>
              <p:sp>
                <p:nvSpPr>
                  <p:cNvPr id="2126" name="Freeform 522"/>
                  <p:cNvSpPr>
                    <a:spLocks/>
                  </p:cNvSpPr>
                  <p:nvPr/>
                </p:nvSpPr>
                <p:spPr bwMode="hidden">
                  <a:xfrm rot="5755659">
                    <a:off x="1900" y="2760"/>
                    <a:ext cx="1437" cy="188"/>
                  </a:xfrm>
                  <a:custGeom>
                    <a:avLst/>
                    <a:gdLst>
                      <a:gd name="T0" fmla="*/ 0 w 2736"/>
                      <a:gd name="T1" fmla="*/ 26 h 504"/>
                      <a:gd name="T2" fmla="*/ 125 w 2736"/>
                      <a:gd name="T3" fmla="*/ 9 h 504"/>
                      <a:gd name="T4" fmla="*/ 257 w 2736"/>
                      <a:gd name="T5" fmla="*/ 1 h 504"/>
                      <a:gd name="T6" fmla="*/ 397 w 2736"/>
                      <a:gd name="T7" fmla="*/ 1 h 504"/>
                      <a:gd name="T8" fmla="*/ 394 w 2736"/>
                      <a:gd name="T9" fmla="*/ 5 h 504"/>
                      <a:gd name="T10" fmla="*/ 255 w 2736"/>
                      <a:gd name="T11" fmla="*/ 5 h 504"/>
                      <a:gd name="T12" fmla="*/ 95 w 2736"/>
                      <a:gd name="T13" fmla="*/ 15 h 504"/>
                      <a:gd name="T14" fmla="*/ 0 w 2736"/>
                      <a:gd name="T15" fmla="*/ 26 h 504"/>
                      <a:gd name="T16" fmla="*/ 0 60000 65536"/>
                      <a:gd name="T17" fmla="*/ 0 60000 65536"/>
                      <a:gd name="T18" fmla="*/ 0 60000 65536"/>
                      <a:gd name="T19" fmla="*/ 0 60000 65536"/>
                      <a:gd name="T20" fmla="*/ 0 60000 65536"/>
                      <a:gd name="T21" fmla="*/ 0 60000 65536"/>
                      <a:gd name="T22" fmla="*/ 0 60000 65536"/>
                      <a:gd name="T23" fmla="*/ 0 60000 65536"/>
                      <a:gd name="T24" fmla="*/ 0 w 2736"/>
                      <a:gd name="T25" fmla="*/ 0 h 504"/>
                      <a:gd name="T26" fmla="*/ 2736 w 2736"/>
                      <a:gd name="T27" fmla="*/ 504 h 5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en-US"/>
                  </a:p>
                </p:txBody>
              </p:sp>
              <p:sp>
                <p:nvSpPr>
                  <p:cNvPr id="2127" name="Freeform 523"/>
                  <p:cNvSpPr>
                    <a:spLocks/>
                  </p:cNvSpPr>
                  <p:nvPr/>
                </p:nvSpPr>
                <p:spPr bwMode="hidden">
                  <a:xfrm rot="5755659">
                    <a:off x="2049" y="3787"/>
                    <a:ext cx="771" cy="295"/>
                  </a:xfrm>
                  <a:custGeom>
                    <a:avLst/>
                    <a:gdLst>
                      <a:gd name="T0" fmla="*/ 0 w 1769"/>
                      <a:gd name="T1" fmla="*/ 0 h 791"/>
                      <a:gd name="T2" fmla="*/ 40 w 1769"/>
                      <a:gd name="T3" fmla="*/ 3 h 791"/>
                      <a:gd name="T4" fmla="*/ 96 w 1769"/>
                      <a:gd name="T5" fmla="*/ 10 h 791"/>
                      <a:gd name="T6" fmla="*/ 133 w 1769"/>
                      <a:gd name="T7" fmla="*/ 22 h 791"/>
                      <a:gd name="T8" fmla="*/ 145 w 1769"/>
                      <a:gd name="T9" fmla="*/ 32 h 791"/>
                      <a:gd name="T10" fmla="*/ 140 w 1769"/>
                      <a:gd name="T11" fmla="*/ 41 h 791"/>
                      <a:gd name="T12" fmla="*/ 132 w 1769"/>
                      <a:gd name="T13" fmla="*/ 33 h 791"/>
                      <a:gd name="T14" fmla="*/ 115 w 1769"/>
                      <a:gd name="T15" fmla="*/ 23 h 791"/>
                      <a:gd name="T16" fmla="*/ 92 w 1769"/>
                      <a:gd name="T17" fmla="*/ 15 h 791"/>
                      <a:gd name="T18" fmla="*/ 48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69"/>
                      <a:gd name="T37" fmla="*/ 0 h 791"/>
                      <a:gd name="T38" fmla="*/ 1769 w 1769"/>
                      <a:gd name="T39" fmla="*/ 791 h 7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en-US"/>
                  </a:p>
                </p:txBody>
              </p:sp>
            </p:grpSp>
          </p:grpSp>
          <p:sp>
            <p:nvSpPr>
              <p:cNvPr id="2070" name="Freeform 524"/>
              <p:cNvSpPr>
                <a:spLocks/>
              </p:cNvSpPr>
              <p:nvPr/>
            </p:nvSpPr>
            <p:spPr bwMode="hidden">
              <a:xfrm flipH="1">
                <a:off x="3873" y="934"/>
                <a:ext cx="191" cy="580"/>
              </a:xfrm>
              <a:custGeom>
                <a:avLst/>
                <a:gdLst>
                  <a:gd name="T0" fmla="*/ 0 w 776"/>
                  <a:gd name="T1" fmla="*/ 1 h 2368"/>
                  <a:gd name="T2" fmla="*/ 4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2 w 776"/>
                  <a:gd name="T39" fmla="*/ 27 h 2368"/>
                  <a:gd name="T40" fmla="*/ 11 w 776"/>
                  <a:gd name="T41" fmla="*/ 29 h 2368"/>
                  <a:gd name="T42" fmla="*/ 12 w 776"/>
                  <a:gd name="T43" fmla="*/ 32 h 2368"/>
                  <a:gd name="T44" fmla="*/ 11 w 776"/>
                  <a:gd name="T45" fmla="*/ 33 h 2368"/>
                  <a:gd name="T46" fmla="*/ 12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071" name="Arc 525"/>
              <p:cNvSpPr>
                <a:spLocks/>
              </p:cNvSpPr>
              <p:nvPr/>
            </p:nvSpPr>
            <p:spPr bwMode="hidden">
              <a:xfrm flipH="1">
                <a:off x="3528" y="726"/>
                <a:ext cx="833" cy="903"/>
              </a:xfrm>
              <a:custGeom>
                <a:avLst/>
                <a:gdLst>
                  <a:gd name="T0" fmla="*/ 0 w 21600"/>
                  <a:gd name="T1" fmla="*/ 0 h 21602"/>
                  <a:gd name="T2" fmla="*/ 1 w 21600"/>
                  <a:gd name="T3" fmla="*/ 2 h 21602"/>
                  <a:gd name="T4" fmla="*/ 0 w 21600"/>
                  <a:gd name="T5" fmla="*/ 2 h 21602"/>
                  <a:gd name="T6" fmla="*/ 0 60000 65536"/>
                  <a:gd name="T7" fmla="*/ 0 60000 65536"/>
                  <a:gd name="T8" fmla="*/ 0 60000 65536"/>
                  <a:gd name="T9" fmla="*/ 0 w 21600"/>
                  <a:gd name="T10" fmla="*/ 0 h 21602"/>
                  <a:gd name="T11" fmla="*/ 21600 w 21600"/>
                  <a:gd name="T12" fmla="*/ 21602 h 21602"/>
                </a:gdLst>
                <a:ahLst/>
                <a:cxnLst>
                  <a:cxn ang="T6">
                    <a:pos x="T0" y="T1"/>
                  </a:cxn>
                  <a:cxn ang="T7">
                    <a:pos x="T2" y="T3"/>
                  </a:cxn>
                  <a:cxn ang="T8">
                    <a:pos x="T4" y="T5"/>
                  </a:cxn>
                </a:cxnLst>
                <a:rect l="T9" t="T10" r="T11" b="T12"/>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en-US"/>
              </a:p>
            </p:txBody>
          </p:sp>
          <p:sp>
            <p:nvSpPr>
              <p:cNvPr id="2072" name="Arc 526"/>
              <p:cNvSpPr>
                <a:spLocks/>
              </p:cNvSpPr>
              <p:nvPr/>
            </p:nvSpPr>
            <p:spPr bwMode="hidden">
              <a:xfrm flipV="1">
                <a:off x="4278" y="179"/>
                <a:ext cx="1007" cy="802"/>
              </a:xfrm>
              <a:custGeom>
                <a:avLst/>
                <a:gdLst>
                  <a:gd name="T0" fmla="*/ 1 w 36729"/>
                  <a:gd name="T1" fmla="*/ 1 h 21600"/>
                  <a:gd name="T2" fmla="*/ 0 w 36729"/>
                  <a:gd name="T3" fmla="*/ 1 h 21600"/>
                  <a:gd name="T4" fmla="*/ 0 w 36729"/>
                  <a:gd name="T5" fmla="*/ 0 h 21600"/>
                  <a:gd name="T6" fmla="*/ 0 60000 65536"/>
                  <a:gd name="T7" fmla="*/ 0 60000 65536"/>
                  <a:gd name="T8" fmla="*/ 0 60000 65536"/>
                  <a:gd name="T9" fmla="*/ 0 w 36729"/>
                  <a:gd name="T10" fmla="*/ 0 h 21600"/>
                  <a:gd name="T11" fmla="*/ 36729 w 36729"/>
                  <a:gd name="T12" fmla="*/ 21600 h 21600"/>
                </a:gdLst>
                <a:ahLst/>
                <a:cxnLst>
                  <a:cxn ang="T6">
                    <a:pos x="T0" y="T1"/>
                  </a:cxn>
                  <a:cxn ang="T7">
                    <a:pos x="T2" y="T3"/>
                  </a:cxn>
                  <a:cxn ang="T8">
                    <a:pos x="T4" y="T5"/>
                  </a:cxn>
                </a:cxnLst>
                <a:rect l="T9" t="T10" r="T11" b="T12"/>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en-US"/>
              </a:p>
            </p:txBody>
          </p:sp>
          <p:sp>
            <p:nvSpPr>
              <p:cNvPr id="2073" name="Arc 527"/>
              <p:cNvSpPr>
                <a:spLocks/>
              </p:cNvSpPr>
              <p:nvPr/>
            </p:nvSpPr>
            <p:spPr bwMode="hidden">
              <a:xfrm flipH="1">
                <a:off x="3612" y="580"/>
                <a:ext cx="487" cy="933"/>
              </a:xfrm>
              <a:custGeom>
                <a:avLst/>
                <a:gdLst>
                  <a:gd name="T0" fmla="*/ 0 w 28940"/>
                  <a:gd name="T1" fmla="*/ 0 h 22305"/>
                  <a:gd name="T2" fmla="*/ 0 w 28940"/>
                  <a:gd name="T3" fmla="*/ 2 h 22305"/>
                  <a:gd name="T4" fmla="*/ 0 w 28940"/>
                  <a:gd name="T5" fmla="*/ 2 h 22305"/>
                  <a:gd name="T6" fmla="*/ 0 60000 65536"/>
                  <a:gd name="T7" fmla="*/ 0 60000 65536"/>
                  <a:gd name="T8" fmla="*/ 0 60000 65536"/>
                  <a:gd name="T9" fmla="*/ 0 w 28940"/>
                  <a:gd name="T10" fmla="*/ 0 h 22305"/>
                  <a:gd name="T11" fmla="*/ 28940 w 28940"/>
                  <a:gd name="T12" fmla="*/ 22305 h 22305"/>
                </a:gdLst>
                <a:ahLst/>
                <a:cxnLst>
                  <a:cxn ang="T6">
                    <a:pos x="T0" y="T1"/>
                  </a:cxn>
                  <a:cxn ang="T7">
                    <a:pos x="T2" y="T3"/>
                  </a:cxn>
                  <a:cxn ang="T8">
                    <a:pos x="T4" y="T5"/>
                  </a:cxn>
                </a:cxnLst>
                <a:rect l="T9" t="T10" r="T11" b="T12"/>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en-US"/>
              </a:p>
            </p:txBody>
          </p:sp>
          <p:sp>
            <p:nvSpPr>
              <p:cNvPr id="2074" name="Arc 528"/>
              <p:cNvSpPr>
                <a:spLocks/>
              </p:cNvSpPr>
              <p:nvPr/>
            </p:nvSpPr>
            <p:spPr bwMode="hidden">
              <a:xfrm flipH="1">
                <a:off x="3267" y="628"/>
                <a:ext cx="791" cy="932"/>
              </a:xfrm>
              <a:custGeom>
                <a:avLst/>
                <a:gdLst>
                  <a:gd name="T0" fmla="*/ 0 w 30473"/>
                  <a:gd name="T1" fmla="*/ 0 h 22305"/>
                  <a:gd name="T2" fmla="*/ 1 w 30473"/>
                  <a:gd name="T3" fmla="*/ 2 h 22305"/>
                  <a:gd name="T4" fmla="*/ 0 w 30473"/>
                  <a:gd name="T5" fmla="*/ 2 h 22305"/>
                  <a:gd name="T6" fmla="*/ 0 60000 65536"/>
                  <a:gd name="T7" fmla="*/ 0 60000 65536"/>
                  <a:gd name="T8" fmla="*/ 0 60000 65536"/>
                  <a:gd name="T9" fmla="*/ 0 w 30473"/>
                  <a:gd name="T10" fmla="*/ 0 h 22305"/>
                  <a:gd name="T11" fmla="*/ 30473 w 30473"/>
                  <a:gd name="T12" fmla="*/ 22305 h 22305"/>
                </a:gdLst>
                <a:ahLst/>
                <a:cxnLst>
                  <a:cxn ang="T6">
                    <a:pos x="T0" y="T1"/>
                  </a:cxn>
                  <a:cxn ang="T7">
                    <a:pos x="T2" y="T3"/>
                  </a:cxn>
                  <a:cxn ang="T8">
                    <a:pos x="T4" y="T5"/>
                  </a:cxn>
                </a:cxnLst>
                <a:rect l="T9" t="T10" r="T11" b="T12"/>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en-US"/>
              </a:p>
            </p:txBody>
          </p:sp>
          <p:sp>
            <p:nvSpPr>
              <p:cNvPr id="2075" name="Arc 529"/>
              <p:cNvSpPr>
                <a:spLocks/>
              </p:cNvSpPr>
              <p:nvPr/>
            </p:nvSpPr>
            <p:spPr bwMode="hidden">
              <a:xfrm flipH="1">
                <a:off x="3197" y="458"/>
                <a:ext cx="932" cy="933"/>
              </a:xfrm>
              <a:custGeom>
                <a:avLst/>
                <a:gdLst>
                  <a:gd name="T0" fmla="*/ 0 w 34455"/>
                  <a:gd name="T1" fmla="*/ 0 h 22305"/>
                  <a:gd name="T2" fmla="*/ 1 w 34455"/>
                  <a:gd name="T3" fmla="*/ 2 h 22305"/>
                  <a:gd name="T4" fmla="*/ 0 w 34455"/>
                  <a:gd name="T5" fmla="*/ 2 h 22305"/>
                  <a:gd name="T6" fmla="*/ 0 60000 65536"/>
                  <a:gd name="T7" fmla="*/ 0 60000 65536"/>
                  <a:gd name="T8" fmla="*/ 0 60000 65536"/>
                  <a:gd name="T9" fmla="*/ 0 w 34455"/>
                  <a:gd name="T10" fmla="*/ 0 h 22305"/>
                  <a:gd name="T11" fmla="*/ 34455 w 34455"/>
                  <a:gd name="T12" fmla="*/ 22305 h 22305"/>
                </a:gdLst>
                <a:ahLst/>
                <a:cxnLst>
                  <a:cxn ang="T6">
                    <a:pos x="T0" y="T1"/>
                  </a:cxn>
                  <a:cxn ang="T7">
                    <a:pos x="T2" y="T3"/>
                  </a:cxn>
                  <a:cxn ang="T8">
                    <a:pos x="T4" y="T5"/>
                  </a:cxn>
                </a:cxnLst>
                <a:rect l="T9" t="T10" r="T11" b="T12"/>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en-US"/>
              </a:p>
            </p:txBody>
          </p:sp>
          <p:sp>
            <p:nvSpPr>
              <p:cNvPr id="2076" name="Arc 530"/>
              <p:cNvSpPr>
                <a:spLocks/>
              </p:cNvSpPr>
              <p:nvPr/>
            </p:nvSpPr>
            <p:spPr bwMode="hidden">
              <a:xfrm>
                <a:off x="4229" y="589"/>
                <a:ext cx="14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077" name="Arc 531"/>
              <p:cNvSpPr>
                <a:spLocks/>
              </p:cNvSpPr>
              <p:nvPr/>
            </p:nvSpPr>
            <p:spPr bwMode="hidden">
              <a:xfrm>
                <a:off x="4268" y="585"/>
                <a:ext cx="394"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en-US"/>
              </a:p>
            </p:txBody>
          </p:sp>
          <p:sp>
            <p:nvSpPr>
              <p:cNvPr id="2078" name="Arc 532"/>
              <p:cNvSpPr>
                <a:spLocks/>
              </p:cNvSpPr>
              <p:nvPr/>
            </p:nvSpPr>
            <p:spPr bwMode="hidden">
              <a:xfrm>
                <a:off x="4303" y="463"/>
                <a:ext cx="559" cy="933"/>
              </a:xfrm>
              <a:custGeom>
                <a:avLst/>
                <a:gdLst>
                  <a:gd name="T0" fmla="*/ 0 w 34812"/>
                  <a:gd name="T1" fmla="*/ 0 h 22305"/>
                  <a:gd name="T2" fmla="*/ 0 w 34812"/>
                  <a:gd name="T3" fmla="*/ 2 h 22305"/>
                  <a:gd name="T4" fmla="*/ 0 w 34812"/>
                  <a:gd name="T5" fmla="*/ 2 h 22305"/>
                  <a:gd name="T6" fmla="*/ 0 60000 65536"/>
                  <a:gd name="T7" fmla="*/ 0 60000 65536"/>
                  <a:gd name="T8" fmla="*/ 0 60000 65536"/>
                  <a:gd name="T9" fmla="*/ 0 w 34812"/>
                  <a:gd name="T10" fmla="*/ 0 h 22305"/>
                  <a:gd name="T11" fmla="*/ 34812 w 34812"/>
                  <a:gd name="T12" fmla="*/ 22305 h 22305"/>
                </a:gdLst>
                <a:ahLst/>
                <a:cxnLst>
                  <a:cxn ang="T6">
                    <a:pos x="T0" y="T1"/>
                  </a:cxn>
                  <a:cxn ang="T7">
                    <a:pos x="T2" y="T3"/>
                  </a:cxn>
                  <a:cxn ang="T8">
                    <a:pos x="T4" y="T5"/>
                  </a:cxn>
                </a:cxnLst>
                <a:rect l="T9" t="T10" r="T11" b="T12"/>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en-US"/>
              </a:p>
            </p:txBody>
          </p:sp>
          <p:sp>
            <p:nvSpPr>
              <p:cNvPr id="2079" name="Freeform 533"/>
              <p:cNvSpPr>
                <a:spLocks/>
              </p:cNvSpPr>
              <p:nvPr/>
            </p:nvSpPr>
            <p:spPr bwMode="hidden">
              <a:xfrm>
                <a:off x="4410" y="1033"/>
                <a:ext cx="190" cy="580"/>
              </a:xfrm>
              <a:custGeom>
                <a:avLst/>
                <a:gdLst>
                  <a:gd name="T0" fmla="*/ 0 w 776"/>
                  <a:gd name="T1" fmla="*/ 1 h 2368"/>
                  <a:gd name="T2" fmla="*/ 3 w 776"/>
                  <a:gd name="T3" fmla="*/ 0 h 2368"/>
                  <a:gd name="T4" fmla="*/ 1 w 776"/>
                  <a:gd name="T5" fmla="*/ 2 h 2368"/>
                  <a:gd name="T6" fmla="*/ 5 w 776"/>
                  <a:gd name="T7" fmla="*/ 2 h 2368"/>
                  <a:gd name="T8" fmla="*/ 3 w 776"/>
                  <a:gd name="T9" fmla="*/ 4 h 2368"/>
                  <a:gd name="T10" fmla="*/ 6 w 776"/>
                  <a:gd name="T11" fmla="*/ 5 h 2368"/>
                  <a:gd name="T12" fmla="*/ 4 w 776"/>
                  <a:gd name="T13" fmla="*/ 7 h 2368"/>
                  <a:gd name="T14" fmla="*/ 7 w 776"/>
                  <a:gd name="T15" fmla="*/ 7 h 2368"/>
                  <a:gd name="T16" fmla="*/ 6 w 776"/>
                  <a:gd name="T17" fmla="*/ 9 h 2368"/>
                  <a:gd name="T18" fmla="*/ 8 w 776"/>
                  <a:gd name="T19" fmla="*/ 9 h 2368"/>
                  <a:gd name="T20" fmla="*/ 7 w 776"/>
                  <a:gd name="T21" fmla="*/ 11 h 2368"/>
                  <a:gd name="T22" fmla="*/ 9 w 776"/>
                  <a:gd name="T23" fmla="*/ 12 h 2368"/>
                  <a:gd name="T24" fmla="*/ 9 w 776"/>
                  <a:gd name="T25" fmla="*/ 14 h 2368"/>
                  <a:gd name="T26" fmla="*/ 10 w 776"/>
                  <a:gd name="T27" fmla="*/ 16 h 2368"/>
                  <a:gd name="T28" fmla="*/ 9 w 776"/>
                  <a:gd name="T29" fmla="*/ 18 h 2368"/>
                  <a:gd name="T30" fmla="*/ 11 w 776"/>
                  <a:gd name="T31" fmla="*/ 19 h 2368"/>
                  <a:gd name="T32" fmla="*/ 10 w 776"/>
                  <a:gd name="T33" fmla="*/ 21 h 2368"/>
                  <a:gd name="T34" fmla="*/ 11 w 776"/>
                  <a:gd name="T35" fmla="*/ 24 h 2368"/>
                  <a:gd name="T36" fmla="*/ 10 w 776"/>
                  <a:gd name="T37" fmla="*/ 25 h 2368"/>
                  <a:gd name="T38" fmla="*/ 11 w 776"/>
                  <a:gd name="T39" fmla="*/ 27 h 2368"/>
                  <a:gd name="T40" fmla="*/ 11 w 776"/>
                  <a:gd name="T41" fmla="*/ 29 h 2368"/>
                  <a:gd name="T42" fmla="*/ 11 w 776"/>
                  <a:gd name="T43" fmla="*/ 32 h 2368"/>
                  <a:gd name="T44" fmla="*/ 11 w 776"/>
                  <a:gd name="T45" fmla="*/ 33 h 2368"/>
                  <a:gd name="T46" fmla="*/ 11 w 776"/>
                  <a:gd name="T47" fmla="*/ 3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080" name="Freeform 534"/>
              <p:cNvSpPr>
                <a:spLocks/>
              </p:cNvSpPr>
              <p:nvPr/>
            </p:nvSpPr>
            <p:spPr bwMode="hidden">
              <a:xfrm rot="19660755" flipV="1">
                <a:off x="4114" y="843"/>
                <a:ext cx="173" cy="328"/>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2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081" name="Arc 535"/>
              <p:cNvSpPr>
                <a:spLocks/>
              </p:cNvSpPr>
              <p:nvPr/>
            </p:nvSpPr>
            <p:spPr bwMode="hidden">
              <a:xfrm flipH="1">
                <a:off x="3144" y="319"/>
                <a:ext cx="996" cy="933"/>
              </a:xfrm>
              <a:custGeom>
                <a:avLst/>
                <a:gdLst>
                  <a:gd name="T0" fmla="*/ 0 w 36830"/>
                  <a:gd name="T1" fmla="*/ 0 h 22305"/>
                  <a:gd name="T2" fmla="*/ 1 w 36830"/>
                  <a:gd name="T3" fmla="*/ 2 h 22305"/>
                  <a:gd name="T4" fmla="*/ 0 w 36830"/>
                  <a:gd name="T5" fmla="*/ 2 h 22305"/>
                  <a:gd name="T6" fmla="*/ 0 60000 65536"/>
                  <a:gd name="T7" fmla="*/ 0 60000 65536"/>
                  <a:gd name="T8" fmla="*/ 0 60000 65536"/>
                  <a:gd name="T9" fmla="*/ 0 w 36830"/>
                  <a:gd name="T10" fmla="*/ 0 h 22305"/>
                  <a:gd name="T11" fmla="*/ 36830 w 36830"/>
                  <a:gd name="T12" fmla="*/ 22305 h 22305"/>
                </a:gdLst>
                <a:ahLst/>
                <a:cxnLst>
                  <a:cxn ang="T6">
                    <a:pos x="T0" y="T1"/>
                  </a:cxn>
                  <a:cxn ang="T7">
                    <a:pos x="T2" y="T3"/>
                  </a:cxn>
                  <a:cxn ang="T8">
                    <a:pos x="T4" y="T5"/>
                  </a:cxn>
                </a:cxnLst>
                <a:rect l="T9" t="T10" r="T11" b="T12"/>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en-US"/>
              </a:p>
            </p:txBody>
          </p:sp>
          <p:sp>
            <p:nvSpPr>
              <p:cNvPr id="2082" name="Arc 536"/>
              <p:cNvSpPr>
                <a:spLocks/>
              </p:cNvSpPr>
              <p:nvPr/>
            </p:nvSpPr>
            <p:spPr bwMode="hidden">
              <a:xfrm flipH="1">
                <a:off x="3425" y="123"/>
                <a:ext cx="725" cy="903"/>
              </a:xfrm>
              <a:custGeom>
                <a:avLst/>
                <a:gdLst>
                  <a:gd name="T0" fmla="*/ 0 w 31881"/>
                  <a:gd name="T1" fmla="*/ 1 h 21600"/>
                  <a:gd name="T2" fmla="*/ 0 w 31881"/>
                  <a:gd name="T3" fmla="*/ 0 h 21600"/>
                  <a:gd name="T4" fmla="*/ 0 w 31881"/>
                  <a:gd name="T5" fmla="*/ 2 h 21600"/>
                  <a:gd name="T6" fmla="*/ 0 60000 65536"/>
                  <a:gd name="T7" fmla="*/ 0 60000 65536"/>
                  <a:gd name="T8" fmla="*/ 0 60000 65536"/>
                  <a:gd name="T9" fmla="*/ 0 w 31881"/>
                  <a:gd name="T10" fmla="*/ 0 h 21600"/>
                  <a:gd name="T11" fmla="*/ 31881 w 31881"/>
                  <a:gd name="T12" fmla="*/ 21600 h 21600"/>
                </a:gdLst>
                <a:ahLst/>
                <a:cxnLst>
                  <a:cxn ang="T6">
                    <a:pos x="T0" y="T1"/>
                  </a:cxn>
                  <a:cxn ang="T7">
                    <a:pos x="T2" y="T3"/>
                  </a:cxn>
                  <a:cxn ang="T8">
                    <a:pos x="T4" y="T5"/>
                  </a:cxn>
                </a:cxnLst>
                <a:rect l="T9" t="T10" r="T11" b="T12"/>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en-US"/>
              </a:p>
            </p:txBody>
          </p:sp>
          <p:sp>
            <p:nvSpPr>
              <p:cNvPr id="2083" name="Arc 537"/>
              <p:cNvSpPr>
                <a:spLocks/>
              </p:cNvSpPr>
              <p:nvPr/>
            </p:nvSpPr>
            <p:spPr bwMode="hidden">
              <a:xfrm>
                <a:off x="4199" y="502"/>
                <a:ext cx="299" cy="904"/>
              </a:xfrm>
              <a:custGeom>
                <a:avLst/>
                <a:gdLst>
                  <a:gd name="T0" fmla="*/ 0 w 31146"/>
                  <a:gd name="T1" fmla="*/ 0 h 21600"/>
                  <a:gd name="T2" fmla="*/ 0 w 31146"/>
                  <a:gd name="T3" fmla="*/ 1 h 21600"/>
                  <a:gd name="T4" fmla="*/ 0 w 31146"/>
                  <a:gd name="T5" fmla="*/ 2 h 21600"/>
                  <a:gd name="T6" fmla="*/ 0 60000 65536"/>
                  <a:gd name="T7" fmla="*/ 0 60000 65536"/>
                  <a:gd name="T8" fmla="*/ 0 60000 65536"/>
                  <a:gd name="T9" fmla="*/ 0 w 31146"/>
                  <a:gd name="T10" fmla="*/ 0 h 21600"/>
                  <a:gd name="T11" fmla="*/ 31146 w 31146"/>
                  <a:gd name="T12" fmla="*/ 21600 h 21600"/>
                </a:gdLst>
                <a:ahLst/>
                <a:cxnLst>
                  <a:cxn ang="T6">
                    <a:pos x="T0" y="T1"/>
                  </a:cxn>
                  <a:cxn ang="T7">
                    <a:pos x="T2" y="T3"/>
                  </a:cxn>
                  <a:cxn ang="T8">
                    <a:pos x="T4" y="T5"/>
                  </a:cxn>
                </a:cxnLst>
                <a:rect l="T9" t="T10" r="T11" b="T12"/>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en-US"/>
              </a:p>
            </p:txBody>
          </p:sp>
          <p:sp>
            <p:nvSpPr>
              <p:cNvPr id="2084" name="Freeform 538"/>
              <p:cNvSpPr>
                <a:spLocks/>
              </p:cNvSpPr>
              <p:nvPr/>
            </p:nvSpPr>
            <p:spPr bwMode="hidden">
              <a:xfrm flipH="1">
                <a:off x="3307" y="982"/>
                <a:ext cx="425" cy="597"/>
              </a:xfrm>
              <a:custGeom>
                <a:avLst/>
                <a:gdLst>
                  <a:gd name="T0" fmla="*/ 0 w 776"/>
                  <a:gd name="T1" fmla="*/ 1 h 2368"/>
                  <a:gd name="T2" fmla="*/ 39 w 776"/>
                  <a:gd name="T3" fmla="*/ 0 h 2368"/>
                  <a:gd name="T4" fmla="*/ 16 w 776"/>
                  <a:gd name="T5" fmla="*/ 3 h 2368"/>
                  <a:gd name="T6" fmla="*/ 55 w 776"/>
                  <a:gd name="T7" fmla="*/ 3 h 2368"/>
                  <a:gd name="T8" fmla="*/ 32 w 776"/>
                  <a:gd name="T9" fmla="*/ 5 h 2368"/>
                  <a:gd name="T10" fmla="*/ 63 w 776"/>
                  <a:gd name="T11" fmla="*/ 6 h 2368"/>
                  <a:gd name="T12" fmla="*/ 48 w 776"/>
                  <a:gd name="T13" fmla="*/ 7 h 2368"/>
                  <a:gd name="T14" fmla="*/ 79 w 776"/>
                  <a:gd name="T15" fmla="*/ 8 h 2368"/>
                  <a:gd name="T16" fmla="*/ 63 w 776"/>
                  <a:gd name="T17" fmla="*/ 10 h 2368"/>
                  <a:gd name="T18" fmla="*/ 87 w 776"/>
                  <a:gd name="T19" fmla="*/ 10 h 2368"/>
                  <a:gd name="T20" fmla="*/ 79 w 776"/>
                  <a:gd name="T21" fmla="*/ 12 h 2368"/>
                  <a:gd name="T22" fmla="*/ 95 w 776"/>
                  <a:gd name="T23" fmla="*/ 13 h 2368"/>
                  <a:gd name="T24" fmla="*/ 95 w 776"/>
                  <a:gd name="T25" fmla="*/ 15 h 2368"/>
                  <a:gd name="T26" fmla="*/ 111 w 776"/>
                  <a:gd name="T27" fmla="*/ 17 h 2368"/>
                  <a:gd name="T28" fmla="*/ 102 w 776"/>
                  <a:gd name="T29" fmla="*/ 19 h 2368"/>
                  <a:gd name="T30" fmla="*/ 118 w 776"/>
                  <a:gd name="T31" fmla="*/ 21 h 2368"/>
                  <a:gd name="T32" fmla="*/ 111 w 776"/>
                  <a:gd name="T33" fmla="*/ 23 h 2368"/>
                  <a:gd name="T34" fmla="*/ 118 w 776"/>
                  <a:gd name="T35" fmla="*/ 26 h 2368"/>
                  <a:gd name="T36" fmla="*/ 111 w 776"/>
                  <a:gd name="T37" fmla="*/ 27 h 2368"/>
                  <a:gd name="T38" fmla="*/ 127 w 776"/>
                  <a:gd name="T39" fmla="*/ 29 h 2368"/>
                  <a:gd name="T40" fmla="*/ 118 w 776"/>
                  <a:gd name="T41" fmla="*/ 32 h 2368"/>
                  <a:gd name="T42" fmla="*/ 127 w 776"/>
                  <a:gd name="T43" fmla="*/ 35 h 2368"/>
                  <a:gd name="T44" fmla="*/ 118 w 776"/>
                  <a:gd name="T45" fmla="*/ 36 h 2368"/>
                  <a:gd name="T46" fmla="*/ 12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85" name="Freeform 539"/>
              <p:cNvSpPr>
                <a:spLocks/>
              </p:cNvSpPr>
              <p:nvPr/>
            </p:nvSpPr>
            <p:spPr bwMode="hidden">
              <a:xfrm flipH="1">
                <a:off x="3507" y="350"/>
                <a:ext cx="273" cy="598"/>
              </a:xfrm>
              <a:custGeom>
                <a:avLst/>
                <a:gdLst>
                  <a:gd name="T0" fmla="*/ 0 w 776"/>
                  <a:gd name="T1" fmla="*/ 1 h 2368"/>
                  <a:gd name="T2" fmla="*/ 11 w 776"/>
                  <a:gd name="T3" fmla="*/ 0 h 2368"/>
                  <a:gd name="T4" fmla="*/ 4 w 776"/>
                  <a:gd name="T5" fmla="*/ 3 h 2368"/>
                  <a:gd name="T6" fmla="*/ 15 w 776"/>
                  <a:gd name="T7" fmla="*/ 3 h 2368"/>
                  <a:gd name="T8" fmla="*/ 8 w 776"/>
                  <a:gd name="T9" fmla="*/ 5 h 2368"/>
                  <a:gd name="T10" fmla="*/ 17 w 776"/>
                  <a:gd name="T11" fmla="*/ 6 h 2368"/>
                  <a:gd name="T12" fmla="*/ 13 w 776"/>
                  <a:gd name="T13" fmla="*/ 7 h 2368"/>
                  <a:gd name="T14" fmla="*/ 21 w 776"/>
                  <a:gd name="T15" fmla="*/ 8 h 2368"/>
                  <a:gd name="T16" fmla="*/ 17 w 776"/>
                  <a:gd name="T17" fmla="*/ 10 h 2368"/>
                  <a:gd name="T18" fmla="*/ 23 w 776"/>
                  <a:gd name="T19" fmla="*/ 10 h 2368"/>
                  <a:gd name="T20" fmla="*/ 21 w 776"/>
                  <a:gd name="T21" fmla="*/ 12 h 2368"/>
                  <a:gd name="T22" fmla="*/ 25 w 776"/>
                  <a:gd name="T23" fmla="*/ 13 h 2368"/>
                  <a:gd name="T24" fmla="*/ 25 w 776"/>
                  <a:gd name="T25" fmla="*/ 15 h 2368"/>
                  <a:gd name="T26" fmla="*/ 29 w 776"/>
                  <a:gd name="T27" fmla="*/ 17 h 2368"/>
                  <a:gd name="T28" fmla="*/ 27 w 776"/>
                  <a:gd name="T29" fmla="*/ 20 h 2368"/>
                  <a:gd name="T30" fmla="*/ 31 w 776"/>
                  <a:gd name="T31" fmla="*/ 21 h 2368"/>
                  <a:gd name="T32" fmla="*/ 29 w 776"/>
                  <a:gd name="T33" fmla="*/ 23 h 2368"/>
                  <a:gd name="T34" fmla="*/ 31 w 776"/>
                  <a:gd name="T35" fmla="*/ 26 h 2368"/>
                  <a:gd name="T36" fmla="*/ 29 w 776"/>
                  <a:gd name="T37" fmla="*/ 27 h 2368"/>
                  <a:gd name="T38" fmla="*/ 33 w 776"/>
                  <a:gd name="T39" fmla="*/ 30 h 2368"/>
                  <a:gd name="T40" fmla="*/ 31 w 776"/>
                  <a:gd name="T41" fmla="*/ 32 h 2368"/>
                  <a:gd name="T42" fmla="*/ 33 w 776"/>
                  <a:gd name="T43" fmla="*/ 35 h 2368"/>
                  <a:gd name="T44" fmla="*/ 31 w 776"/>
                  <a:gd name="T45" fmla="*/ 36 h 2368"/>
                  <a:gd name="T46" fmla="*/ 33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86" name="Freeform 540"/>
              <p:cNvSpPr>
                <a:spLocks/>
              </p:cNvSpPr>
              <p:nvPr/>
            </p:nvSpPr>
            <p:spPr bwMode="hidden">
              <a:xfrm flipH="1">
                <a:off x="3821" y="172"/>
                <a:ext cx="164" cy="597"/>
              </a:xfrm>
              <a:custGeom>
                <a:avLst/>
                <a:gdLst>
                  <a:gd name="T0" fmla="*/ 0 w 776"/>
                  <a:gd name="T1" fmla="*/ 1 h 2368"/>
                  <a:gd name="T2" fmla="*/ 2 w 776"/>
                  <a:gd name="T3" fmla="*/ 0 h 2368"/>
                  <a:gd name="T4" fmla="*/ 1 w 776"/>
                  <a:gd name="T5" fmla="*/ 3 h 2368"/>
                  <a:gd name="T6" fmla="*/ 3 w 776"/>
                  <a:gd name="T7" fmla="*/ 3 h 2368"/>
                  <a:gd name="T8" fmla="*/ 2 w 776"/>
                  <a:gd name="T9" fmla="*/ 5 h 2368"/>
                  <a:gd name="T10" fmla="*/ 4 w 776"/>
                  <a:gd name="T11" fmla="*/ 6 h 2368"/>
                  <a:gd name="T12" fmla="*/ 3 w 776"/>
                  <a:gd name="T13" fmla="*/ 7 h 2368"/>
                  <a:gd name="T14" fmla="*/ 4 w 776"/>
                  <a:gd name="T15" fmla="*/ 8 h 2368"/>
                  <a:gd name="T16" fmla="*/ 4 w 776"/>
                  <a:gd name="T17" fmla="*/ 10 h 2368"/>
                  <a:gd name="T18" fmla="*/ 5 w 776"/>
                  <a:gd name="T19" fmla="*/ 10 h 2368"/>
                  <a:gd name="T20" fmla="*/ 4 w 776"/>
                  <a:gd name="T21" fmla="*/ 12 h 2368"/>
                  <a:gd name="T22" fmla="*/ 5 w 776"/>
                  <a:gd name="T23" fmla="*/ 13 h 2368"/>
                  <a:gd name="T24" fmla="*/ 5 w 776"/>
                  <a:gd name="T25" fmla="*/ 15 h 2368"/>
                  <a:gd name="T26" fmla="*/ 6 w 776"/>
                  <a:gd name="T27" fmla="*/ 17 h 2368"/>
                  <a:gd name="T28" fmla="*/ 6 w 776"/>
                  <a:gd name="T29" fmla="*/ 19 h 2368"/>
                  <a:gd name="T30" fmla="*/ 7 w 776"/>
                  <a:gd name="T31" fmla="*/ 21 h 2368"/>
                  <a:gd name="T32" fmla="*/ 6 w 776"/>
                  <a:gd name="T33" fmla="*/ 23 h 2368"/>
                  <a:gd name="T34" fmla="*/ 7 w 776"/>
                  <a:gd name="T35" fmla="*/ 26 h 2368"/>
                  <a:gd name="T36" fmla="*/ 6 w 776"/>
                  <a:gd name="T37" fmla="*/ 27 h 2368"/>
                  <a:gd name="T38" fmla="*/ 7 w 776"/>
                  <a:gd name="T39" fmla="*/ 29 h 2368"/>
                  <a:gd name="T40" fmla="*/ 7 w 776"/>
                  <a:gd name="T41" fmla="*/ 32 h 2368"/>
                  <a:gd name="T42" fmla="*/ 7 w 776"/>
                  <a:gd name="T43" fmla="*/ 35 h 2368"/>
                  <a:gd name="T44" fmla="*/ 7 w 776"/>
                  <a:gd name="T45" fmla="*/ 36 h 2368"/>
                  <a:gd name="T46" fmla="*/ 7 w 776"/>
                  <a:gd name="T47" fmla="*/ 3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87" name="Freeform 541"/>
              <p:cNvSpPr>
                <a:spLocks/>
              </p:cNvSpPr>
              <p:nvPr/>
            </p:nvSpPr>
            <p:spPr bwMode="hidden">
              <a:xfrm>
                <a:off x="4841" y="894"/>
                <a:ext cx="395" cy="628"/>
              </a:xfrm>
              <a:custGeom>
                <a:avLst/>
                <a:gdLst>
                  <a:gd name="T0" fmla="*/ 0 w 776"/>
                  <a:gd name="T1" fmla="*/ 1 h 2368"/>
                  <a:gd name="T2" fmla="*/ 32 w 776"/>
                  <a:gd name="T3" fmla="*/ 0 h 2368"/>
                  <a:gd name="T4" fmla="*/ 13 w 776"/>
                  <a:gd name="T5" fmla="*/ 3 h 2368"/>
                  <a:gd name="T6" fmla="*/ 44 w 776"/>
                  <a:gd name="T7" fmla="*/ 3 h 2368"/>
                  <a:gd name="T8" fmla="*/ 25 w 776"/>
                  <a:gd name="T9" fmla="*/ 6 h 2368"/>
                  <a:gd name="T10" fmla="*/ 50 w 776"/>
                  <a:gd name="T11" fmla="*/ 7 h 2368"/>
                  <a:gd name="T12" fmla="*/ 38 w 776"/>
                  <a:gd name="T13" fmla="*/ 8 h 2368"/>
                  <a:gd name="T14" fmla="*/ 63 w 776"/>
                  <a:gd name="T15" fmla="*/ 9 h 2368"/>
                  <a:gd name="T16" fmla="*/ 50 w 776"/>
                  <a:gd name="T17" fmla="*/ 11 h 2368"/>
                  <a:gd name="T18" fmla="*/ 70 w 776"/>
                  <a:gd name="T19" fmla="*/ 12 h 2368"/>
                  <a:gd name="T20" fmla="*/ 63 w 776"/>
                  <a:gd name="T21" fmla="*/ 14 h 2368"/>
                  <a:gd name="T22" fmla="*/ 76 w 776"/>
                  <a:gd name="T23" fmla="*/ 16 h 2368"/>
                  <a:gd name="T24" fmla="*/ 76 w 776"/>
                  <a:gd name="T25" fmla="*/ 17 h 2368"/>
                  <a:gd name="T26" fmla="*/ 89 w 776"/>
                  <a:gd name="T27" fmla="*/ 20 h 2368"/>
                  <a:gd name="T28" fmla="*/ 82 w 776"/>
                  <a:gd name="T29" fmla="*/ 23 h 2368"/>
                  <a:gd name="T30" fmla="*/ 95 w 776"/>
                  <a:gd name="T31" fmla="*/ 24 h 2368"/>
                  <a:gd name="T32" fmla="*/ 89 w 776"/>
                  <a:gd name="T33" fmla="*/ 27 h 2368"/>
                  <a:gd name="T34" fmla="*/ 95 w 776"/>
                  <a:gd name="T35" fmla="*/ 30 h 2368"/>
                  <a:gd name="T36" fmla="*/ 89 w 776"/>
                  <a:gd name="T37" fmla="*/ 32 h 2368"/>
                  <a:gd name="T38" fmla="*/ 101 w 776"/>
                  <a:gd name="T39" fmla="*/ 34 h 2368"/>
                  <a:gd name="T40" fmla="*/ 95 w 776"/>
                  <a:gd name="T41" fmla="*/ 37 h 2368"/>
                  <a:gd name="T42" fmla="*/ 101 w 776"/>
                  <a:gd name="T43" fmla="*/ 41 h 2368"/>
                  <a:gd name="T44" fmla="*/ 95 w 776"/>
                  <a:gd name="T45" fmla="*/ 41 h 2368"/>
                  <a:gd name="T46" fmla="*/ 101 w 776"/>
                  <a:gd name="T47" fmla="*/ 4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en-US"/>
              </a:p>
            </p:txBody>
          </p:sp>
          <p:sp>
            <p:nvSpPr>
              <p:cNvPr id="2088" name="Freeform 542"/>
              <p:cNvSpPr>
                <a:spLocks/>
              </p:cNvSpPr>
              <p:nvPr/>
            </p:nvSpPr>
            <p:spPr bwMode="hidden">
              <a:xfrm>
                <a:off x="4636" y="576"/>
                <a:ext cx="595" cy="419"/>
              </a:xfrm>
              <a:custGeom>
                <a:avLst/>
                <a:gdLst>
                  <a:gd name="T0" fmla="*/ 0 w 776"/>
                  <a:gd name="T1" fmla="*/ 0 h 2368"/>
                  <a:gd name="T2" fmla="*/ 108 w 776"/>
                  <a:gd name="T3" fmla="*/ 0 h 2368"/>
                  <a:gd name="T4" fmla="*/ 44 w 776"/>
                  <a:gd name="T5" fmla="*/ 1 h 2368"/>
                  <a:gd name="T6" fmla="*/ 152 w 776"/>
                  <a:gd name="T7" fmla="*/ 1 h 2368"/>
                  <a:gd name="T8" fmla="*/ 87 w 776"/>
                  <a:gd name="T9" fmla="*/ 2 h 2368"/>
                  <a:gd name="T10" fmla="*/ 173 w 776"/>
                  <a:gd name="T11" fmla="*/ 2 h 2368"/>
                  <a:gd name="T12" fmla="*/ 130 w 776"/>
                  <a:gd name="T13" fmla="*/ 2 h 2368"/>
                  <a:gd name="T14" fmla="*/ 216 w 776"/>
                  <a:gd name="T15" fmla="*/ 3 h 2368"/>
                  <a:gd name="T16" fmla="*/ 173 w 776"/>
                  <a:gd name="T17" fmla="*/ 3 h 2368"/>
                  <a:gd name="T18" fmla="*/ 238 w 776"/>
                  <a:gd name="T19" fmla="*/ 4 h 2368"/>
                  <a:gd name="T20" fmla="*/ 216 w 776"/>
                  <a:gd name="T21" fmla="*/ 4 h 2368"/>
                  <a:gd name="T22" fmla="*/ 260 w 776"/>
                  <a:gd name="T23" fmla="*/ 5 h 2368"/>
                  <a:gd name="T24" fmla="*/ 260 w 776"/>
                  <a:gd name="T25" fmla="*/ 5 h 2368"/>
                  <a:gd name="T26" fmla="*/ 303 w 776"/>
                  <a:gd name="T27" fmla="*/ 6 h 2368"/>
                  <a:gd name="T28" fmla="*/ 281 w 776"/>
                  <a:gd name="T29" fmla="*/ 7 h 2368"/>
                  <a:gd name="T30" fmla="*/ 324 w 776"/>
                  <a:gd name="T31" fmla="*/ 7 h 2368"/>
                  <a:gd name="T32" fmla="*/ 303 w 776"/>
                  <a:gd name="T33" fmla="*/ 8 h 2368"/>
                  <a:gd name="T34" fmla="*/ 324 w 776"/>
                  <a:gd name="T35" fmla="*/ 9 h 2368"/>
                  <a:gd name="T36" fmla="*/ 303 w 776"/>
                  <a:gd name="T37" fmla="*/ 9 h 2368"/>
                  <a:gd name="T38" fmla="*/ 347 w 776"/>
                  <a:gd name="T39" fmla="*/ 10 h 2368"/>
                  <a:gd name="T40" fmla="*/ 324 w 776"/>
                  <a:gd name="T41" fmla="*/ 11 h 2368"/>
                  <a:gd name="T42" fmla="*/ 347 w 776"/>
                  <a:gd name="T43" fmla="*/ 12 h 2368"/>
                  <a:gd name="T44" fmla="*/ 324 w 776"/>
                  <a:gd name="T45" fmla="*/ 12 h 2368"/>
                  <a:gd name="T46" fmla="*/ 347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89" name="Freeform 543"/>
              <p:cNvSpPr>
                <a:spLocks/>
              </p:cNvSpPr>
              <p:nvPr/>
            </p:nvSpPr>
            <p:spPr bwMode="hidden">
              <a:xfrm>
                <a:off x="4658" y="132"/>
                <a:ext cx="260" cy="562"/>
              </a:xfrm>
              <a:custGeom>
                <a:avLst/>
                <a:gdLst>
                  <a:gd name="T0" fmla="*/ 0 w 776"/>
                  <a:gd name="T1" fmla="*/ 1 h 2368"/>
                  <a:gd name="T2" fmla="*/ 9 w 776"/>
                  <a:gd name="T3" fmla="*/ 0 h 2368"/>
                  <a:gd name="T4" fmla="*/ 4 w 776"/>
                  <a:gd name="T5" fmla="*/ 2 h 2368"/>
                  <a:gd name="T6" fmla="*/ 13 w 776"/>
                  <a:gd name="T7" fmla="*/ 2 h 2368"/>
                  <a:gd name="T8" fmla="*/ 7 w 776"/>
                  <a:gd name="T9" fmla="*/ 4 h 2368"/>
                  <a:gd name="T10" fmla="*/ 14 w 776"/>
                  <a:gd name="T11" fmla="*/ 5 h 2368"/>
                  <a:gd name="T12" fmla="*/ 11 w 776"/>
                  <a:gd name="T13" fmla="*/ 6 h 2368"/>
                  <a:gd name="T14" fmla="*/ 18 w 776"/>
                  <a:gd name="T15" fmla="*/ 7 h 2368"/>
                  <a:gd name="T16" fmla="*/ 14 w 776"/>
                  <a:gd name="T17" fmla="*/ 8 h 2368"/>
                  <a:gd name="T18" fmla="*/ 20 w 776"/>
                  <a:gd name="T19" fmla="*/ 9 h 2368"/>
                  <a:gd name="T20" fmla="*/ 18 w 776"/>
                  <a:gd name="T21" fmla="*/ 10 h 2368"/>
                  <a:gd name="T22" fmla="*/ 22 w 776"/>
                  <a:gd name="T23" fmla="*/ 11 h 2368"/>
                  <a:gd name="T24" fmla="*/ 22 w 776"/>
                  <a:gd name="T25" fmla="*/ 12 h 2368"/>
                  <a:gd name="T26" fmla="*/ 25 w 776"/>
                  <a:gd name="T27" fmla="*/ 14 h 2368"/>
                  <a:gd name="T28" fmla="*/ 23 w 776"/>
                  <a:gd name="T29" fmla="*/ 16 h 2368"/>
                  <a:gd name="T30" fmla="*/ 27 w 776"/>
                  <a:gd name="T31" fmla="*/ 18 h 2368"/>
                  <a:gd name="T32" fmla="*/ 25 w 776"/>
                  <a:gd name="T33" fmla="*/ 19 h 2368"/>
                  <a:gd name="T34" fmla="*/ 27 w 776"/>
                  <a:gd name="T35" fmla="*/ 21 h 2368"/>
                  <a:gd name="T36" fmla="*/ 25 w 776"/>
                  <a:gd name="T37" fmla="*/ 23 h 2368"/>
                  <a:gd name="T38" fmla="*/ 29 w 776"/>
                  <a:gd name="T39" fmla="*/ 25 h 2368"/>
                  <a:gd name="T40" fmla="*/ 27 w 776"/>
                  <a:gd name="T41" fmla="*/ 27 h 2368"/>
                  <a:gd name="T42" fmla="*/ 29 w 776"/>
                  <a:gd name="T43" fmla="*/ 29 h 2368"/>
                  <a:gd name="T44" fmla="*/ 27 w 776"/>
                  <a:gd name="T45" fmla="*/ 30 h 2368"/>
                  <a:gd name="T46" fmla="*/ 29 w 776"/>
                  <a:gd name="T47" fmla="*/ 3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en-US"/>
              </a:p>
            </p:txBody>
          </p:sp>
          <p:sp>
            <p:nvSpPr>
              <p:cNvPr id="2090" name="Freeform 544"/>
              <p:cNvSpPr>
                <a:spLocks/>
              </p:cNvSpPr>
              <p:nvPr/>
            </p:nvSpPr>
            <p:spPr bwMode="hidden">
              <a:xfrm rot="-1346631">
                <a:off x="4401" y="599"/>
                <a:ext cx="174"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7 w 776"/>
                  <a:gd name="T23" fmla="*/ 2 h 2368"/>
                  <a:gd name="T24" fmla="*/ 7 w 776"/>
                  <a:gd name="T25" fmla="*/ 3 h 2368"/>
                  <a:gd name="T26" fmla="*/ 8 w 776"/>
                  <a:gd name="T27" fmla="*/ 3 h 2368"/>
                  <a:gd name="T28" fmla="*/ 7 w 776"/>
                  <a:gd name="T29" fmla="*/ 3 h 2368"/>
                  <a:gd name="T30" fmla="*/ 8 w 776"/>
                  <a:gd name="T31" fmla="*/ 3 h 2368"/>
                  <a:gd name="T32" fmla="*/ 8 w 776"/>
                  <a:gd name="T33" fmla="*/ 4 h 2368"/>
                  <a:gd name="T34" fmla="*/ 8 w 776"/>
                  <a:gd name="T35" fmla="*/ 4 h 2368"/>
                  <a:gd name="T36" fmla="*/ 8 w 776"/>
                  <a:gd name="T37" fmla="*/ 5 h 2368"/>
                  <a:gd name="T38" fmla="*/ 9 w 776"/>
                  <a:gd name="T39" fmla="*/ 5 h 2368"/>
                  <a:gd name="T40" fmla="*/ 8 w 776"/>
                  <a:gd name="T41" fmla="*/ 5 h 2368"/>
                  <a:gd name="T42" fmla="*/ 9 w 776"/>
                  <a:gd name="T43" fmla="*/ 6 h 2368"/>
                  <a:gd name="T44" fmla="*/ 8 w 776"/>
                  <a:gd name="T45" fmla="*/ 6 h 2368"/>
                  <a:gd name="T46" fmla="*/ 9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sp>
            <p:nvSpPr>
              <p:cNvPr id="2091" name="Freeform 545"/>
              <p:cNvSpPr>
                <a:spLocks/>
              </p:cNvSpPr>
              <p:nvPr/>
            </p:nvSpPr>
            <p:spPr bwMode="hidden">
              <a:xfrm rot="1346631" flipH="1">
                <a:off x="3783" y="590"/>
                <a:ext cx="173" cy="329"/>
              </a:xfrm>
              <a:custGeom>
                <a:avLst/>
                <a:gdLst>
                  <a:gd name="T0" fmla="*/ 0 w 776"/>
                  <a:gd name="T1" fmla="*/ 0 h 2368"/>
                  <a:gd name="T2" fmla="*/ 3 w 776"/>
                  <a:gd name="T3" fmla="*/ 0 h 2368"/>
                  <a:gd name="T4" fmla="*/ 1 w 776"/>
                  <a:gd name="T5" fmla="*/ 0 h 2368"/>
                  <a:gd name="T6" fmla="*/ 4 w 776"/>
                  <a:gd name="T7" fmla="*/ 0 h 2368"/>
                  <a:gd name="T8" fmla="*/ 2 w 776"/>
                  <a:gd name="T9" fmla="*/ 1 h 2368"/>
                  <a:gd name="T10" fmla="*/ 4 w 776"/>
                  <a:gd name="T11" fmla="*/ 1 h 2368"/>
                  <a:gd name="T12" fmla="*/ 3 w 776"/>
                  <a:gd name="T13" fmla="*/ 1 h 2368"/>
                  <a:gd name="T14" fmla="*/ 5 w 776"/>
                  <a:gd name="T15" fmla="*/ 1 h 2368"/>
                  <a:gd name="T16" fmla="*/ 4 w 776"/>
                  <a:gd name="T17" fmla="*/ 2 h 2368"/>
                  <a:gd name="T18" fmla="*/ 6 w 776"/>
                  <a:gd name="T19" fmla="*/ 2 h 2368"/>
                  <a:gd name="T20" fmla="*/ 5 w 776"/>
                  <a:gd name="T21" fmla="*/ 2 h 2368"/>
                  <a:gd name="T22" fmla="*/ 6 w 776"/>
                  <a:gd name="T23" fmla="*/ 2 h 2368"/>
                  <a:gd name="T24" fmla="*/ 6 w 776"/>
                  <a:gd name="T25" fmla="*/ 3 h 2368"/>
                  <a:gd name="T26" fmla="*/ 7 w 776"/>
                  <a:gd name="T27" fmla="*/ 3 h 2368"/>
                  <a:gd name="T28" fmla="*/ 7 w 776"/>
                  <a:gd name="T29" fmla="*/ 3 h 2368"/>
                  <a:gd name="T30" fmla="*/ 8 w 776"/>
                  <a:gd name="T31" fmla="*/ 3 h 2368"/>
                  <a:gd name="T32" fmla="*/ 7 w 776"/>
                  <a:gd name="T33" fmla="*/ 4 h 2368"/>
                  <a:gd name="T34" fmla="*/ 8 w 776"/>
                  <a:gd name="T35" fmla="*/ 4 h 2368"/>
                  <a:gd name="T36" fmla="*/ 7 w 776"/>
                  <a:gd name="T37" fmla="*/ 5 h 2368"/>
                  <a:gd name="T38" fmla="*/ 8 w 776"/>
                  <a:gd name="T39" fmla="*/ 5 h 2368"/>
                  <a:gd name="T40" fmla="*/ 8 w 776"/>
                  <a:gd name="T41" fmla="*/ 5 h 2368"/>
                  <a:gd name="T42" fmla="*/ 8 w 776"/>
                  <a:gd name="T43" fmla="*/ 6 h 2368"/>
                  <a:gd name="T44" fmla="*/ 8 w 776"/>
                  <a:gd name="T45" fmla="*/ 6 h 2368"/>
                  <a:gd name="T46" fmla="*/ 8 w 776"/>
                  <a:gd name="T47" fmla="*/ 6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76"/>
                  <a:gd name="T73" fmla="*/ 0 h 2368"/>
                  <a:gd name="T74" fmla="*/ 776 w 776"/>
                  <a:gd name="T75" fmla="*/ 2368 h 236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en-US"/>
              </a:p>
            </p:txBody>
          </p:sp>
        </p:grpSp>
      </p:grpSp>
      <p:sp>
        <p:nvSpPr>
          <p:cNvPr id="79395" name="WordArt 547"/>
          <p:cNvSpPr>
            <a:spLocks noChangeArrowheads="1" noChangeShapeType="1" noTextEdit="1"/>
          </p:cNvSpPr>
          <p:nvPr/>
        </p:nvSpPr>
        <p:spPr bwMode="auto">
          <a:xfrm>
            <a:off x="1295400" y="2057400"/>
            <a:ext cx="6905625" cy="676275"/>
          </a:xfrm>
          <a:prstGeom prst="rect">
            <a:avLst/>
          </a:prstGeom>
        </p:spPr>
        <p:txBody>
          <a:bodyPr wrap="none" fromWordArt="1">
            <a:prstTxWarp prst="textPlain">
              <a:avLst>
                <a:gd name="adj" fmla="val 50000"/>
              </a:avLst>
            </a:prstTxWarp>
          </a:bodyPr>
          <a:lstStyle/>
          <a:p>
            <a:pPr algn="ctr"/>
            <a:r>
              <a:rPr lang="en-US" sz="3600" b="1" kern="10" dirty="0" err="1"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Phát</a:t>
            </a:r>
            <a:r>
              <a:rPr lang="en-US" sz="3600" b="1" kern="10" dirty="0"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 </a:t>
            </a:r>
            <a:r>
              <a:rPr lang="en-US" sz="3600" b="1" kern="10" dirty="0" err="1"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triển</a:t>
            </a:r>
            <a:r>
              <a:rPr lang="en-US" sz="3600" b="1" kern="10" dirty="0"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 </a:t>
            </a:r>
            <a:r>
              <a:rPr lang="en-US" sz="3600" b="1" kern="10" dirty="0" err="1"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ngôn</a:t>
            </a:r>
            <a:r>
              <a:rPr lang="en-US" sz="3600" b="1" kern="10" dirty="0"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 </a:t>
            </a:r>
            <a:r>
              <a:rPr lang="en-US" sz="3600" b="1" kern="10" dirty="0" err="1" smtClean="0">
                <a:ln w="19050">
                  <a:solidFill>
                    <a:srgbClr val="99CCFF"/>
                  </a:solidFill>
                  <a:round/>
                  <a:headEnd/>
                  <a:tailEnd/>
                </a:ln>
                <a:solidFill>
                  <a:srgbClr val="0066CC"/>
                </a:solidFill>
                <a:effectLst>
                  <a:outerShdw dist="35921" dir="2700000" algn="ctr" rotWithShape="0">
                    <a:srgbClr val="990000"/>
                  </a:outerShdw>
                </a:effectLst>
                <a:latin typeface="Arial"/>
                <a:cs typeface="Arial"/>
              </a:rPr>
              <a:t>ngữ</a:t>
            </a:r>
            <a:endParaRPr lang="en-US" sz="3600" b="1" kern="10" dirty="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sp>
        <p:nvSpPr>
          <p:cNvPr id="79397" name="WordArt 549"/>
          <p:cNvSpPr>
            <a:spLocks noChangeArrowheads="1" noChangeShapeType="1" noTextEdit="1"/>
          </p:cNvSpPr>
          <p:nvPr/>
        </p:nvSpPr>
        <p:spPr bwMode="auto">
          <a:xfrm>
            <a:off x="1905000" y="3276600"/>
            <a:ext cx="5257800" cy="552450"/>
          </a:xfrm>
          <a:prstGeom prst="rect">
            <a:avLst/>
          </a:prstGeom>
        </p:spPr>
        <p:txBody>
          <a:bodyPr wrap="none" fromWordArt="1">
            <a:prstTxWarp prst="textPlain">
              <a:avLst>
                <a:gd name="adj" fmla="val 50000"/>
              </a:avLst>
            </a:prstTxWarp>
          </a:bodyPr>
          <a:lstStyle/>
          <a:p>
            <a:pPr algn="ctr">
              <a:defRPr/>
            </a:pPr>
            <a:r>
              <a:rPr lang="en-US" sz="2800" kern="10" dirty="0" err="1">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Đề</a:t>
            </a:r>
            <a:r>
              <a:rPr lang="en-US" sz="2800" kern="10" dirty="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kern="10" dirty="0" err="1">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tài</a:t>
            </a:r>
            <a:r>
              <a:rPr lang="en-US" sz="2800" kern="10" dirty="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kern="10" dirty="0"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a:t>
            </a:r>
            <a:r>
              <a:rPr lang="en-US" sz="2800" b="1" kern="10" dirty="0" err="1">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C</a:t>
            </a:r>
            <a:r>
              <a:rPr lang="en-US" sz="2800" b="1" kern="10" dirty="0" err="1"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huyện</a:t>
            </a:r>
            <a:r>
              <a:rPr lang="en-US" sz="2800" b="1" kern="10" dirty="0"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b="1" kern="10" dirty="0" err="1"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giọt</a:t>
            </a:r>
            <a:r>
              <a:rPr lang="en-US" sz="2800" b="1" kern="10" dirty="0"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b="1" kern="10" dirty="0" err="1"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nước</a:t>
            </a:r>
            <a:r>
              <a:rPr lang="en-US" sz="2800" b="1" kern="10" dirty="0"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b="1" kern="10" dirty="0" err="1"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tí</a:t>
            </a:r>
            <a:r>
              <a:rPr lang="en-US" sz="2800" b="1" kern="10" dirty="0"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 </a:t>
            </a:r>
            <a:r>
              <a:rPr lang="en-US" sz="2800" b="1" kern="10" dirty="0" err="1" smtClean="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rPr>
              <a:t>xíu</a:t>
            </a:r>
            <a:r>
              <a:rPr lang="en-US" sz="2800" b="1" dirty="0" smtClean="0"/>
              <a:t> </a:t>
            </a:r>
            <a:endParaRPr lang="en-US" sz="2800" kern="10" dirty="0">
              <a:ln w="9525">
                <a:solidFill>
                  <a:srgbClr val="FF0000"/>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Times New Roman"/>
              <a:cs typeface="Times New Roman"/>
            </a:endParaRPr>
          </a:p>
        </p:txBody>
      </p:sp>
      <p:sp>
        <p:nvSpPr>
          <p:cNvPr id="79398" name="WordArt 550"/>
          <p:cNvSpPr>
            <a:spLocks noChangeArrowheads="1" noChangeShapeType="1" noTextEdit="1"/>
          </p:cNvSpPr>
          <p:nvPr/>
        </p:nvSpPr>
        <p:spPr bwMode="auto">
          <a:xfrm>
            <a:off x="5181600" y="5486400"/>
            <a:ext cx="3048000" cy="798513"/>
          </a:xfrm>
          <a:prstGeom prst="rect">
            <a:avLst/>
          </a:prstGeom>
        </p:spPr>
        <p:txBody>
          <a:bodyPr wrap="none" fromWordArt="1">
            <a:prstTxWarp prst="textWave1">
              <a:avLst>
                <a:gd name="adj1" fmla="val 9343"/>
                <a:gd name="adj2" fmla="val 0"/>
              </a:avLst>
            </a:prstTxWarp>
          </a:bodyPr>
          <a:lstStyle/>
          <a:p>
            <a:pPr algn="ct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Giáo</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viên</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Nguyễn</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Thị</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Lập</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p>
          <a:p>
            <a:pPr algn="ct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Lớp</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a:t>
            </a:r>
            <a:r>
              <a:rPr lang="en-US" sz="2000" kern="10" dirty="0" err="1">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nhỡ</a:t>
            </a:r>
            <a:r>
              <a:rPr lang="en-US" sz="2000" kern="10" dirty="0">
                <a:ln w="9525">
                  <a:noFill/>
                  <a:round/>
                  <a:headEnd/>
                  <a:tailEnd/>
                </a:ln>
                <a:solidFill>
                  <a:srgbClr val="CC00CC"/>
                </a:solidFill>
                <a:effectLst>
                  <a:outerShdw dist="53882" dir="2700000" algn="ctr" rotWithShape="0">
                    <a:srgbClr val="C0C0C0">
                      <a:alpha val="79999"/>
                    </a:srgbClr>
                  </a:outerShdw>
                </a:effectLst>
                <a:latin typeface="Times New Roman"/>
                <a:cs typeface="Times New Roman"/>
              </a:rPr>
              <a:t> 4</a:t>
            </a:r>
          </a:p>
        </p:txBody>
      </p:sp>
      <p:pic>
        <p:nvPicPr>
          <p:cNvPr id="2059" name="Picture 562" descr="Picture2"/>
          <p:cNvPicPr>
            <a:picLocks noChangeAspect="1" noChangeArrowheads="1" noCrop="1"/>
          </p:cNvPicPr>
          <p:nvPr/>
        </p:nvPicPr>
        <p:blipFill>
          <a:blip r:embed="rId3"/>
          <a:srcRect/>
          <a:stretch>
            <a:fillRect/>
          </a:stretch>
        </p:blipFill>
        <p:spPr bwMode="auto">
          <a:xfrm>
            <a:off x="914400" y="5257800"/>
            <a:ext cx="2667000" cy="1143000"/>
          </a:xfrm>
          <a:prstGeom prst="rect">
            <a:avLst/>
          </a:prstGeom>
          <a:noFill/>
          <a:ln w="9525">
            <a:noFill/>
            <a:miter lim="800000"/>
            <a:headEnd/>
            <a:tailEnd/>
          </a:ln>
        </p:spPr>
      </p:pic>
      <p:sp>
        <p:nvSpPr>
          <p:cNvPr id="79411" name="WordArt 563"/>
          <p:cNvSpPr>
            <a:spLocks noChangeArrowheads="1" noChangeShapeType="1" noTextEdit="1"/>
          </p:cNvSpPr>
          <p:nvPr/>
        </p:nvSpPr>
        <p:spPr bwMode="auto">
          <a:xfrm>
            <a:off x="-14478000" y="6477000"/>
            <a:ext cx="17030700" cy="381000"/>
          </a:xfrm>
          <a:prstGeom prst="rect">
            <a:avLst/>
          </a:prstGeom>
        </p:spPr>
        <p:txBody>
          <a:bodyPr wrap="none" fromWordArt="1">
            <a:prstTxWarp prst="textPlain">
              <a:avLst>
                <a:gd name="adj" fmla="val 50000"/>
              </a:avLst>
            </a:prstTxWarp>
          </a:bodyPr>
          <a:lstStyle/>
          <a:p>
            <a:pPr algn="ctr"/>
            <a:endParaRPr lang="en-US" sz="2800" b="1" kern="10" dirty="0">
              <a:ln w="9525">
                <a:noFill/>
                <a:round/>
                <a:headEnd/>
                <a:tailEnd/>
              </a:ln>
              <a:solidFill>
                <a:srgbClr val="0000FF"/>
              </a:solidFill>
              <a:latin typeface="Times New Roman"/>
              <a:cs typeface="Times New Roman"/>
            </a:endParaRPr>
          </a:p>
        </p:txBody>
      </p:sp>
      <p:pic>
        <p:nvPicPr>
          <p:cNvPr id="79413" name="CÁC LOAI QUA.mp3">
            <a:hlinkClick r:id="" action="ppaction://media"/>
          </p:cNvPr>
          <p:cNvPicPr>
            <a:picLocks noRot="1" noChangeAspect="1" noChangeArrowheads="1"/>
          </p:cNvPicPr>
          <p:nvPr>
            <a:audioFile r:link="rId1"/>
          </p:nvPr>
        </p:nvPicPr>
        <p:blipFill>
          <a:blip r:embed="rId4"/>
          <a:srcRect/>
          <a:stretch>
            <a:fillRect/>
          </a:stretch>
        </p:blipFill>
        <p:spPr bwMode="auto">
          <a:xfrm>
            <a:off x="152400" y="58674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grpId="0" nodeType="afterEffect">
                                  <p:stCondLst>
                                    <p:cond delay="0"/>
                                  </p:stCondLst>
                                  <p:childTnLst>
                                    <p:animRot by="21600000">
                                      <p:cBhvr>
                                        <p:cTn id="6" dur="2000" fill="hold"/>
                                        <p:tgtEl>
                                          <p:spTgt spid="78853"/>
                                        </p:tgtEl>
                                        <p:attrNameLst>
                                          <p:attrName>r</p:attrName>
                                        </p:attrNameLst>
                                      </p:cBhvr>
                                    </p:animRot>
                                  </p:childTnLst>
                                </p:cTn>
                              </p:par>
                              <p:par>
                                <p:cTn id="7" presetID="23" presetClass="emph" presetSubtype="0" fill="hold" grpId="0" nodeType="withEffect">
                                  <p:stCondLst>
                                    <p:cond delay="0"/>
                                  </p:stCondLst>
                                  <p:childTnLst>
                                    <p:animClr clrSpc="hsl" dir="cw">
                                      <p:cBhvr override="childStyle">
                                        <p:cTn id="8" dur="5000" fill="hold"/>
                                        <p:tgtEl>
                                          <p:spTgt spid="79395"/>
                                        </p:tgtEl>
                                        <p:attrNameLst>
                                          <p:attrName>style.color</p:attrName>
                                        </p:attrNameLst>
                                      </p:cBhvr>
                                      <p:by>
                                        <p:hsl h="10842353" s="0" l="0"/>
                                      </p:by>
                                    </p:animClr>
                                    <p:animClr clrSpc="hsl" dir="cw">
                                      <p:cBhvr>
                                        <p:cTn id="9" dur="5000" fill="hold"/>
                                        <p:tgtEl>
                                          <p:spTgt spid="79395"/>
                                        </p:tgtEl>
                                        <p:attrNameLst>
                                          <p:attrName>fillcolor</p:attrName>
                                        </p:attrNameLst>
                                      </p:cBhvr>
                                      <p:by>
                                        <p:hsl h="10842353" s="0" l="0"/>
                                      </p:by>
                                    </p:animClr>
                                    <p:animClr clrSpc="hsl" dir="cw">
                                      <p:cBhvr>
                                        <p:cTn id="10" dur="5000" fill="hold"/>
                                        <p:tgtEl>
                                          <p:spTgt spid="79395"/>
                                        </p:tgtEl>
                                        <p:attrNameLst>
                                          <p:attrName>stroke.color</p:attrName>
                                        </p:attrNameLst>
                                      </p:cBhvr>
                                      <p:by>
                                        <p:hsl h="10842353" s="0" l="0"/>
                                      </p:by>
                                    </p:animClr>
                                    <p:set>
                                      <p:cBhvr>
                                        <p:cTn id="11" dur="5000" fill="hold"/>
                                        <p:tgtEl>
                                          <p:spTgt spid="79395"/>
                                        </p:tgtEl>
                                        <p:attrNameLst>
                                          <p:attrName>fill.type</p:attrName>
                                        </p:attrNameLst>
                                      </p:cBhvr>
                                      <p:to>
                                        <p:strVal val="solid"/>
                                      </p:to>
                                    </p:set>
                                  </p:childTnLst>
                                </p:cTn>
                              </p:par>
                              <p:par>
                                <p:cTn id="12" presetID="23" presetClass="emph" presetSubtype="0" repeatCount="indefinite" fill="hold" grpId="1" nodeType="withEffect">
                                  <p:stCondLst>
                                    <p:cond delay="0"/>
                                  </p:stCondLst>
                                  <p:childTnLst>
                                    <p:animClr clrSpc="hsl" dir="cw">
                                      <p:cBhvr override="childStyle">
                                        <p:cTn id="13" dur="5000" fill="hold"/>
                                        <p:tgtEl>
                                          <p:spTgt spid="79395"/>
                                        </p:tgtEl>
                                        <p:attrNameLst>
                                          <p:attrName>style.color</p:attrName>
                                        </p:attrNameLst>
                                      </p:cBhvr>
                                      <p:by>
                                        <p:hsl h="10842353" s="0" l="0"/>
                                      </p:by>
                                    </p:animClr>
                                    <p:animClr clrSpc="hsl" dir="cw">
                                      <p:cBhvr>
                                        <p:cTn id="14" dur="5000" fill="hold"/>
                                        <p:tgtEl>
                                          <p:spTgt spid="79395"/>
                                        </p:tgtEl>
                                        <p:attrNameLst>
                                          <p:attrName>fillcolor</p:attrName>
                                        </p:attrNameLst>
                                      </p:cBhvr>
                                      <p:by>
                                        <p:hsl h="10842353" s="0" l="0"/>
                                      </p:by>
                                    </p:animClr>
                                    <p:animClr clrSpc="hsl" dir="cw">
                                      <p:cBhvr>
                                        <p:cTn id="15" dur="5000" fill="hold"/>
                                        <p:tgtEl>
                                          <p:spTgt spid="79395"/>
                                        </p:tgtEl>
                                        <p:attrNameLst>
                                          <p:attrName>stroke.color</p:attrName>
                                        </p:attrNameLst>
                                      </p:cBhvr>
                                      <p:by>
                                        <p:hsl h="10842353" s="0" l="0"/>
                                      </p:by>
                                    </p:animClr>
                                    <p:set>
                                      <p:cBhvr>
                                        <p:cTn id="16" dur="5000" fill="hold"/>
                                        <p:tgtEl>
                                          <p:spTgt spid="79395"/>
                                        </p:tgtEl>
                                        <p:attrNameLst>
                                          <p:attrName>fill.type</p:attrName>
                                        </p:attrNameLst>
                                      </p:cBhvr>
                                      <p:to>
                                        <p:strVal val="solid"/>
                                      </p:to>
                                    </p:set>
                                  </p:childTnLst>
                                </p:cTn>
                              </p:par>
                              <p:par>
                                <p:cTn id="17" presetID="21" presetClass="entr" presetSubtype="4" fill="hold" grpId="0" nodeType="withEffect">
                                  <p:stCondLst>
                                    <p:cond delay="0"/>
                                  </p:stCondLst>
                                  <p:childTnLst>
                                    <p:set>
                                      <p:cBhvr>
                                        <p:cTn id="18" dur="1" fill="hold">
                                          <p:stCondLst>
                                            <p:cond delay="0"/>
                                          </p:stCondLst>
                                        </p:cTn>
                                        <p:tgtEl>
                                          <p:spTgt spid="79397"/>
                                        </p:tgtEl>
                                        <p:attrNameLst>
                                          <p:attrName>style.visibility</p:attrName>
                                        </p:attrNameLst>
                                      </p:cBhvr>
                                      <p:to>
                                        <p:strVal val="visible"/>
                                      </p:to>
                                    </p:set>
                                    <p:animEffect transition="in" filter="wheel(4)">
                                      <p:cBhvr>
                                        <p:cTn id="19" dur="2000"/>
                                        <p:tgtEl>
                                          <p:spTgt spid="79397"/>
                                        </p:tgtEl>
                                      </p:cBhvr>
                                    </p:animEffect>
                                  </p:childTnLst>
                                </p:cTn>
                              </p:par>
                              <p:par>
                                <p:cTn id="20" presetID="32" presetClass="emph" presetSubtype="0" repeatCount="indefinite" fill="hold" grpId="0" nodeType="withEffect">
                                  <p:stCondLst>
                                    <p:cond delay="0"/>
                                  </p:stCondLst>
                                  <p:childTnLst>
                                    <p:animClr clrSpc="rgb" dir="cw">
                                      <p:cBhvr override="childStyle">
                                        <p:cTn id="21" dur="500" fill="hold"/>
                                        <p:tgtEl>
                                          <p:spTgt spid="79398"/>
                                        </p:tgtEl>
                                        <p:attrNameLst>
                                          <p:attrName>style.color</p:attrName>
                                        </p:attrNameLst>
                                      </p:cBhvr>
                                      <p:to>
                                        <a:srgbClr val="FF0000"/>
                                      </p:to>
                                    </p:animClr>
                                    <p:animClr clrSpc="rgb" dir="cw">
                                      <p:cBhvr>
                                        <p:cTn id="22" dur="500" fill="hold"/>
                                        <p:tgtEl>
                                          <p:spTgt spid="79398"/>
                                        </p:tgtEl>
                                        <p:attrNameLst>
                                          <p:attrName>fillcolor</p:attrName>
                                        </p:attrNameLst>
                                      </p:cBhvr>
                                      <p:to>
                                        <a:srgbClr val="FF0000"/>
                                      </p:to>
                                    </p:animClr>
                                    <p:set>
                                      <p:cBhvr>
                                        <p:cTn id="23" dur="500" fill="hold"/>
                                        <p:tgtEl>
                                          <p:spTgt spid="79398"/>
                                        </p:tgtEl>
                                        <p:attrNameLst>
                                          <p:attrName>fill.type</p:attrName>
                                        </p:attrNameLst>
                                      </p:cBhvr>
                                      <p:to>
                                        <p:strVal val="solid"/>
                                      </p:to>
                                    </p:set>
                                    <p:set>
                                      <p:cBhvr>
                                        <p:cTn id="24" dur="500" fill="hold"/>
                                        <p:tgtEl>
                                          <p:spTgt spid="79398"/>
                                        </p:tgtEl>
                                        <p:attrNameLst>
                                          <p:attrName>fill.on</p:attrName>
                                        </p:attrNameLst>
                                      </p:cBhvr>
                                      <p:to>
                                        <p:strVal val="true"/>
                                      </p:to>
                                    </p:set>
                                    <p:animRot by="120000">
                                      <p:cBhvr>
                                        <p:cTn id="25" dur="500" fill="hold">
                                          <p:stCondLst>
                                            <p:cond delay="0"/>
                                          </p:stCondLst>
                                        </p:cTn>
                                        <p:tgtEl>
                                          <p:spTgt spid="79398"/>
                                        </p:tgtEl>
                                        <p:attrNameLst>
                                          <p:attrName>r</p:attrName>
                                        </p:attrNameLst>
                                      </p:cBhvr>
                                    </p:animRot>
                                    <p:animRot by="-240000">
                                      <p:cBhvr>
                                        <p:cTn id="26" dur="1000" fill="hold">
                                          <p:stCondLst>
                                            <p:cond delay="1000"/>
                                          </p:stCondLst>
                                        </p:cTn>
                                        <p:tgtEl>
                                          <p:spTgt spid="79398"/>
                                        </p:tgtEl>
                                        <p:attrNameLst>
                                          <p:attrName>r</p:attrName>
                                        </p:attrNameLst>
                                      </p:cBhvr>
                                    </p:animRot>
                                    <p:animRot by="240000">
                                      <p:cBhvr>
                                        <p:cTn id="27" dur="1000" fill="hold">
                                          <p:stCondLst>
                                            <p:cond delay="2000"/>
                                          </p:stCondLst>
                                        </p:cTn>
                                        <p:tgtEl>
                                          <p:spTgt spid="79398"/>
                                        </p:tgtEl>
                                        <p:attrNameLst>
                                          <p:attrName>r</p:attrName>
                                        </p:attrNameLst>
                                      </p:cBhvr>
                                    </p:animRot>
                                    <p:animRot by="-240000">
                                      <p:cBhvr>
                                        <p:cTn id="28" dur="1000" fill="hold">
                                          <p:stCondLst>
                                            <p:cond delay="3000"/>
                                          </p:stCondLst>
                                        </p:cTn>
                                        <p:tgtEl>
                                          <p:spTgt spid="79398"/>
                                        </p:tgtEl>
                                        <p:attrNameLst>
                                          <p:attrName>r</p:attrName>
                                        </p:attrNameLst>
                                      </p:cBhvr>
                                    </p:animRot>
                                    <p:animRot by="120000">
                                      <p:cBhvr>
                                        <p:cTn id="29" dur="1000" fill="hold">
                                          <p:stCondLst>
                                            <p:cond delay="4000"/>
                                          </p:stCondLst>
                                        </p:cTn>
                                        <p:tgtEl>
                                          <p:spTgt spid="79398"/>
                                        </p:tgtEl>
                                        <p:attrNameLst>
                                          <p:attrName>r</p:attrName>
                                        </p:attrNameLst>
                                      </p:cBhvr>
                                    </p:animRot>
                                  </p:childTnLst>
                                </p:cTn>
                              </p:par>
                              <p:par>
                                <p:cTn id="30" presetID="23" presetClass="emph" presetSubtype="0" repeatCount="indefinite" fill="hold" grpId="1" nodeType="withEffect">
                                  <p:stCondLst>
                                    <p:cond delay="0"/>
                                  </p:stCondLst>
                                  <p:childTnLst>
                                    <p:animClr clrSpc="hsl" dir="cw">
                                      <p:cBhvr override="childStyle">
                                        <p:cTn id="31" dur="5000" fill="hold"/>
                                        <p:tgtEl>
                                          <p:spTgt spid="79397"/>
                                        </p:tgtEl>
                                        <p:attrNameLst>
                                          <p:attrName>style.color</p:attrName>
                                        </p:attrNameLst>
                                      </p:cBhvr>
                                      <p:by>
                                        <p:hsl h="10842353" s="0" l="0"/>
                                      </p:by>
                                    </p:animClr>
                                    <p:animClr clrSpc="hsl" dir="cw">
                                      <p:cBhvr>
                                        <p:cTn id="32" dur="5000" fill="hold"/>
                                        <p:tgtEl>
                                          <p:spTgt spid="79397"/>
                                        </p:tgtEl>
                                        <p:attrNameLst>
                                          <p:attrName>fillcolor</p:attrName>
                                        </p:attrNameLst>
                                      </p:cBhvr>
                                      <p:by>
                                        <p:hsl h="10842353" s="0" l="0"/>
                                      </p:by>
                                    </p:animClr>
                                    <p:animClr clrSpc="hsl" dir="cw">
                                      <p:cBhvr>
                                        <p:cTn id="33" dur="5000" fill="hold"/>
                                        <p:tgtEl>
                                          <p:spTgt spid="79397"/>
                                        </p:tgtEl>
                                        <p:attrNameLst>
                                          <p:attrName>stroke.color</p:attrName>
                                        </p:attrNameLst>
                                      </p:cBhvr>
                                      <p:by>
                                        <p:hsl h="10842353" s="0" l="0"/>
                                      </p:by>
                                    </p:animClr>
                                    <p:set>
                                      <p:cBhvr>
                                        <p:cTn id="34" dur="5000" fill="hold"/>
                                        <p:tgtEl>
                                          <p:spTgt spid="79397"/>
                                        </p:tgtEl>
                                        <p:attrNameLst>
                                          <p:attrName>fill.type</p:attrName>
                                        </p:attrNameLst>
                                      </p:cBhvr>
                                      <p:to>
                                        <p:strVal val="solid"/>
                                      </p:to>
                                    </p:set>
                                  </p:childTnLst>
                                </p:cTn>
                              </p:par>
                              <p:par>
                                <p:cTn id="35" presetID="1" presetClass="mediacall" presetSubtype="0" fill="hold" nodeType="withEffect">
                                  <p:stCondLst>
                                    <p:cond delay="0"/>
                                  </p:stCondLst>
                                  <p:childTnLst>
                                    <p:cmd type="call" cmd="playFrom(0.0)">
                                      <p:cBhvr>
                                        <p:cTn id="36" dur="316528" fill="hold"/>
                                        <p:tgtEl>
                                          <p:spTgt spid="79413"/>
                                        </p:tgtEl>
                                      </p:cBhvr>
                                    </p:cmd>
                                  </p:childTnLst>
                                </p:cTn>
                              </p:par>
                              <p:par>
                                <p:cTn id="37" presetID="2" presetClass="entr" presetSubtype="2" repeatCount="indefinite" fill="hold" grpId="0" nodeType="withEffect" nodePh="1">
                                  <p:stCondLst>
                                    <p:cond delay="0"/>
                                  </p:stCondLst>
                                  <p:endCondLst>
                                    <p:cond evt="begin" delay="0">
                                      <p:tn val="37"/>
                                    </p:cond>
                                  </p:endCondLst>
                                  <p:childTnLst>
                                    <p:set>
                                      <p:cBhvr>
                                        <p:cTn id="38" dur="1" fill="hold">
                                          <p:stCondLst>
                                            <p:cond delay="0"/>
                                          </p:stCondLst>
                                        </p:cTn>
                                        <p:tgtEl>
                                          <p:spTgt spid="79411"/>
                                        </p:tgtEl>
                                        <p:attrNameLst>
                                          <p:attrName>style.visibility</p:attrName>
                                        </p:attrNameLst>
                                      </p:cBhvr>
                                      <p:to>
                                        <p:strVal val="visible"/>
                                      </p:to>
                                    </p:set>
                                    <p:anim calcmode="lin" valueType="num">
                                      <p:cBhvr additive="base">
                                        <p:cTn id="39" dur="60000" fill="hold"/>
                                        <p:tgtEl>
                                          <p:spTgt spid="79411"/>
                                        </p:tgtEl>
                                        <p:attrNameLst>
                                          <p:attrName>ppt_x</p:attrName>
                                        </p:attrNameLst>
                                      </p:cBhvr>
                                      <p:tavLst>
                                        <p:tav tm="0">
                                          <p:val>
                                            <p:strVal val="1+#ppt_w/2"/>
                                          </p:val>
                                        </p:tav>
                                        <p:tav tm="100000">
                                          <p:val>
                                            <p:strVal val="#ppt_x"/>
                                          </p:val>
                                        </p:tav>
                                      </p:tavLst>
                                    </p:anim>
                                    <p:anim calcmode="lin" valueType="num">
                                      <p:cBhvr additive="base">
                                        <p:cTn id="40" dur="60000" fill="hold"/>
                                        <p:tgtEl>
                                          <p:spTgt spid="794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41" fill="hold" display="0">
                  <p:stCondLst>
                    <p:cond delay="indefinite"/>
                  </p:stCondLst>
                  <p:endCondLst>
                    <p:cond evt="onNext" delay="0">
                      <p:tgtEl>
                        <p:sldTgt/>
                      </p:tgtEl>
                    </p:cond>
                    <p:cond evt="onPrev" delay="0">
                      <p:tgtEl>
                        <p:sldTgt/>
                      </p:tgtEl>
                    </p:cond>
                    <p:cond evt="onStopAudio" delay="0">
                      <p:tgtEl>
                        <p:sldTgt/>
                      </p:tgtEl>
                    </p:cond>
                  </p:endCondLst>
                </p:cTn>
                <p:tgtEl>
                  <p:spTgt spid="79413"/>
                </p:tgtEl>
              </p:cMediaNode>
            </p:audio>
          </p:childTnLst>
        </p:cTn>
      </p:par>
    </p:tnLst>
    <p:bldLst>
      <p:bldP spid="78853" grpId="0" animBg="1"/>
      <p:bldP spid="79395" grpId="0" animBg="1"/>
      <p:bldP spid="79395" grpId="1" animBg="1"/>
      <p:bldP spid="79397" grpId="0" animBg="1"/>
      <p:bldP spid="79397" grpId="1" animBg="1"/>
      <p:bldP spid="79398" grpId="0" animBg="1"/>
      <p:bldP spid="794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122" name="Picture 2" descr="C:\Users\Admin\Desktop\DSC08050b-1a.jpg"/>
          <p:cNvPicPr>
            <a:picLocks noChangeAspect="1" noChangeArrowheads="1"/>
          </p:cNvPicPr>
          <p:nvPr/>
        </p:nvPicPr>
        <p:blipFill>
          <a:blip r:embed="rId2"/>
          <a:srcRect/>
          <a:stretch>
            <a:fillRect/>
          </a:stretch>
        </p:blipFill>
        <p:spPr bwMode="auto">
          <a:xfrm>
            <a:off x="381000" y="380047"/>
            <a:ext cx="8458200" cy="6153341"/>
          </a:xfrm>
          <a:prstGeom prst="rect">
            <a:avLst/>
          </a:prstGeom>
          <a:noFill/>
        </p:spPr>
      </p:pic>
      <p:sp>
        <p:nvSpPr>
          <p:cNvPr id="5" name="TextBox 4"/>
          <p:cNvSpPr txBox="1"/>
          <p:nvPr/>
        </p:nvSpPr>
        <p:spPr>
          <a:xfrm>
            <a:off x="533400" y="609600"/>
            <a:ext cx="3352800" cy="1200329"/>
          </a:xfrm>
          <a:prstGeom prst="rect">
            <a:avLst/>
          </a:prstGeom>
          <a:noFill/>
        </p:spPr>
        <p:txBody>
          <a:bodyPr wrap="square" rtlCol="0">
            <a:spAutoFit/>
          </a:bodyPr>
          <a:lstStyle/>
          <a:p>
            <a:r>
              <a:rPr lang="vi-VN" sz="1200" dirty="0" smtClean="0">
                <a:solidFill>
                  <a:srgbClr val="C00000"/>
                </a:solidFill>
              </a:rPr>
              <a:t>Bọn Tí Xíu níu lấy nhau thành những giọt nước trong vắt. Chúng thi nhau ào ào tuồn xuống đất... Cơn giông bắt đầu.</a:t>
            </a:r>
          </a:p>
          <a:p>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amond(in)">
                                      <p:cBhvr>
                                        <p:cTn id="7" dur="1000"/>
                                        <p:tgtEl>
                                          <p:spTgt spid="512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amond(in)">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GiotMuaVaEmBe-BeHieuKien-3312441 (1).mp3">
            <a:hlinkClick r:id="" action="ppaction://media"/>
          </p:cNvPr>
          <p:cNvPicPr>
            <a:picLocks noGrp="1" noRot="1" noChangeAspect="1"/>
          </p:cNvPicPr>
          <p:nvPr>
            <p:ph idx="1"/>
            <a:audioFile r:link="rId1"/>
          </p:nvPr>
        </p:nvPicPr>
        <p:blipFill>
          <a:blip r:embed="rId3"/>
          <a:stretch>
            <a:fillRect/>
          </a:stretch>
        </p:blipFill>
        <p:spPr>
          <a:xfrm>
            <a:off x="4114800" y="26670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833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p:spPr>
        <p:txBody>
          <a:bodyPr wrap="none" anchor="ctr"/>
          <a:lstStyle/>
          <a:p>
            <a:endParaRPr lang="en-US"/>
          </a:p>
        </p:txBody>
      </p:sp>
      <p:pic>
        <p:nvPicPr>
          <p:cNvPr id="15363" name="Picture 3" descr="hinh"/>
          <p:cNvPicPr>
            <a:picLocks noChangeAspect="1" noChangeArrowheads="1" noCrop="1"/>
          </p:cNvPicPr>
          <p:nvPr/>
        </p:nvPicPr>
        <p:blipFill>
          <a:blip r:embed="rId5"/>
          <a:srcRect/>
          <a:stretch>
            <a:fillRect/>
          </a:stretch>
        </p:blipFill>
        <p:spPr bwMode="auto">
          <a:xfrm>
            <a:off x="0" y="-381000"/>
            <a:ext cx="9144000" cy="6858000"/>
          </a:xfrm>
          <a:prstGeom prst="rect">
            <a:avLst/>
          </a:prstGeom>
          <a:noFill/>
          <a:ln w="9525">
            <a:noFill/>
            <a:miter lim="800000"/>
            <a:headEnd/>
            <a:tailEnd/>
          </a:ln>
        </p:spPr>
      </p:pic>
      <p:sp>
        <p:nvSpPr>
          <p:cNvPr id="72708" name="WordArt 4"/>
          <p:cNvSpPr>
            <a:spLocks noChangeArrowheads="1" noChangeShapeType="1" noTextEdit="1"/>
          </p:cNvSpPr>
          <p:nvPr/>
        </p:nvSpPr>
        <p:spPr bwMode="auto">
          <a:xfrm>
            <a:off x="2438400" y="1752600"/>
            <a:ext cx="4800600" cy="5029200"/>
          </a:xfrm>
          <a:prstGeom prst="rect">
            <a:avLst/>
          </a:prstGeom>
        </p:spPr>
        <p:txBody>
          <a:bodyPr wrap="none" fromWordArt="1">
            <a:prstTxWarp prst="textInflateBottom">
              <a:avLst>
                <a:gd name="adj" fmla="val 68083"/>
              </a:avLst>
            </a:prstTxWarp>
          </a:bodyPr>
          <a:lstStyle/>
          <a:p>
            <a:pPr algn="ctr"/>
            <a:r>
              <a:rPr lang="vi-VN" sz="2400" b="1" i="1" kern="10" dirty="0">
                <a:ln w="12700">
                  <a:solidFill>
                    <a:srgbClr val="9933FF"/>
                  </a:solidFill>
                  <a:round/>
                  <a:headEnd/>
                  <a:tailEnd/>
                </a:ln>
                <a:solidFill>
                  <a:srgbClr val="9933FF"/>
                </a:solidFill>
                <a:latin typeface="Times New Roman"/>
                <a:cs typeface="Times New Roman"/>
              </a:rPr>
              <a:t> Trò chơi </a:t>
            </a:r>
          </a:p>
          <a:p>
            <a:pPr algn="ctr"/>
            <a:r>
              <a:rPr lang="en-US" sz="2400" b="1" i="1" kern="10" dirty="0" err="1" smtClean="0">
                <a:ln w="12700">
                  <a:solidFill>
                    <a:srgbClr val="9933FF"/>
                  </a:solidFill>
                  <a:round/>
                  <a:headEnd/>
                  <a:tailEnd/>
                </a:ln>
                <a:solidFill>
                  <a:srgbClr val="9933FF"/>
                </a:solidFill>
                <a:latin typeface="Times New Roman"/>
                <a:cs typeface="Times New Roman"/>
              </a:rPr>
              <a:t>Đóng</a:t>
            </a:r>
            <a:r>
              <a:rPr lang="en-US" sz="2400" b="1" i="1" kern="10" dirty="0" smtClean="0">
                <a:ln w="12700">
                  <a:solidFill>
                    <a:srgbClr val="9933FF"/>
                  </a:solidFill>
                  <a:round/>
                  <a:headEnd/>
                  <a:tailEnd/>
                </a:ln>
                <a:solidFill>
                  <a:srgbClr val="9933FF"/>
                </a:solidFill>
                <a:latin typeface="Times New Roman"/>
                <a:cs typeface="Times New Roman"/>
              </a:rPr>
              <a:t> </a:t>
            </a:r>
            <a:r>
              <a:rPr lang="en-US" sz="2400" b="1" i="1" kern="10" dirty="0" err="1" smtClean="0">
                <a:ln w="12700">
                  <a:solidFill>
                    <a:srgbClr val="9933FF"/>
                  </a:solidFill>
                  <a:round/>
                  <a:headEnd/>
                  <a:tailEnd/>
                </a:ln>
                <a:solidFill>
                  <a:srgbClr val="9933FF"/>
                </a:solidFill>
                <a:latin typeface="Times New Roman"/>
                <a:cs typeface="Times New Roman"/>
              </a:rPr>
              <a:t>kịch</a:t>
            </a:r>
            <a:endParaRPr lang="vi-VN" sz="2400" b="1" i="1" kern="10" dirty="0">
              <a:ln w="12700">
                <a:solidFill>
                  <a:srgbClr val="9933FF"/>
                </a:solidFill>
                <a:round/>
                <a:headEnd/>
                <a:tailEnd/>
              </a:ln>
              <a:solidFill>
                <a:srgbClr val="9933FF"/>
              </a:solidFill>
              <a:latin typeface="Times New Roman"/>
              <a:cs typeface="Times New Roman"/>
            </a:endParaRPr>
          </a:p>
          <a:p>
            <a:pPr algn="ctr"/>
            <a:endParaRPr lang="vi-VN" sz="2400" b="1" i="1" kern="10" dirty="0">
              <a:ln w="12700">
                <a:solidFill>
                  <a:srgbClr val="9933FF"/>
                </a:solidFill>
                <a:round/>
                <a:headEnd/>
                <a:tailEnd/>
              </a:ln>
              <a:solidFill>
                <a:srgbClr val="9933FF"/>
              </a:solidFill>
              <a:latin typeface="Times New Roman"/>
              <a:cs typeface="Times New Roman"/>
            </a:endParaRPr>
          </a:p>
          <a:p>
            <a:pPr algn="ctr"/>
            <a:r>
              <a:rPr lang="vi-VN" sz="2400" b="1" i="1" kern="10" dirty="0">
                <a:ln w="12700">
                  <a:solidFill>
                    <a:srgbClr val="9933FF"/>
                  </a:solidFill>
                  <a:round/>
                  <a:headEnd/>
                  <a:tailEnd/>
                </a:ln>
                <a:solidFill>
                  <a:srgbClr val="9933FF"/>
                </a:solidFill>
                <a:latin typeface="Times New Roman"/>
                <a:cs typeface="Times New Roman"/>
              </a:rPr>
              <a:t>               </a:t>
            </a:r>
          </a:p>
          <a:p>
            <a:pPr algn="ctr"/>
            <a:r>
              <a:rPr lang="vi-VN" sz="2400" b="1" i="1" kern="10" dirty="0">
                <a:ln w="12700">
                  <a:solidFill>
                    <a:srgbClr val="9933FF"/>
                  </a:solidFill>
                  <a:round/>
                  <a:headEnd/>
                  <a:tailEnd/>
                </a:ln>
                <a:solidFill>
                  <a:srgbClr val="9933FF"/>
                </a:solidFill>
                <a:latin typeface="Times New Roman"/>
                <a:cs typeface="Times New Roman"/>
              </a:rPr>
              <a:t>     </a:t>
            </a:r>
            <a:endParaRPr lang="en-US" sz="2400" b="1" i="1" kern="10" dirty="0">
              <a:ln w="12700">
                <a:solidFill>
                  <a:srgbClr val="9933FF"/>
                </a:solidFill>
                <a:round/>
                <a:headEnd/>
                <a:tailEnd/>
              </a:ln>
              <a:solidFill>
                <a:srgbClr val="9933FF"/>
              </a:solidFill>
              <a:latin typeface="Times New Roman"/>
              <a:cs typeface="Times New Roman"/>
            </a:endParaRPr>
          </a:p>
        </p:txBody>
      </p:sp>
      <p:pic>
        <p:nvPicPr>
          <p:cNvPr id="15365" name="Picture 5" descr="2067166a35x1e8i0t"/>
          <p:cNvPicPr>
            <a:picLocks noChangeAspect="1" noChangeArrowheads="1" noCrop="1"/>
          </p:cNvPicPr>
          <p:nvPr/>
        </p:nvPicPr>
        <p:blipFill>
          <a:blip r:embed="rId6"/>
          <a:srcRect/>
          <a:stretch>
            <a:fillRect/>
          </a:stretch>
        </p:blipFill>
        <p:spPr bwMode="auto">
          <a:xfrm>
            <a:off x="6400800" y="3886200"/>
            <a:ext cx="2266950" cy="2971800"/>
          </a:xfrm>
          <a:prstGeom prst="rect">
            <a:avLst/>
          </a:prstGeom>
          <a:noFill/>
          <a:ln w="9525">
            <a:noFill/>
            <a:miter lim="800000"/>
            <a:headEnd/>
            <a:tailEnd/>
          </a:ln>
        </p:spPr>
      </p:pic>
      <p:pic>
        <p:nvPicPr>
          <p:cNvPr id="72714" name="nhac chao tro choiRe1.wav">
            <a:hlinkClick r:id="" action="ppaction://media"/>
          </p:cNvPr>
          <p:cNvPicPr>
            <a:picLocks noRot="1" noChangeAspect="1" noChangeArrowheads="1"/>
          </p:cNvPicPr>
          <p:nvPr>
            <a:audioFile r:link="rId1"/>
          </p:nvPr>
        </p:nvPicPr>
        <p:blipFill>
          <a:blip r:embed="rId7"/>
          <a:srcRect/>
          <a:stretch>
            <a:fillRect/>
          </a:stretch>
        </p:blipFill>
        <p:spPr bwMode="auto">
          <a:xfrm>
            <a:off x="1676400" y="5181600"/>
            <a:ext cx="304800" cy="304800"/>
          </a:xfrm>
          <a:prstGeom prst="rect">
            <a:avLst/>
          </a:prstGeom>
          <a:noFill/>
          <a:ln w="9525">
            <a:noFill/>
            <a:miter lim="800000"/>
            <a:headEnd/>
            <a:tailEnd/>
          </a:ln>
        </p:spPr>
      </p:pic>
      <p:pic>
        <p:nvPicPr>
          <p:cNvPr id="72715" name="04 Track 4.wma">
            <a:hlinkClick r:id="" action="ppaction://media"/>
          </p:cNvPr>
          <p:cNvPicPr>
            <a:picLocks noRot="1" noChangeAspect="1" noChangeArrowheads="1"/>
          </p:cNvPicPr>
          <p:nvPr>
            <a:audioFile r:link="rId2"/>
          </p:nvPr>
        </p:nvPicPr>
        <p:blipFill>
          <a:blip r:embed="rId7"/>
          <a:srcRect/>
          <a:stretch>
            <a:fillRect/>
          </a:stretch>
        </p:blipFill>
        <p:spPr bwMode="auto">
          <a:xfrm>
            <a:off x="1905000" y="5867400"/>
            <a:ext cx="304800" cy="304800"/>
          </a:xfrm>
          <a:prstGeom prst="rect">
            <a:avLst/>
          </a:prstGeom>
          <a:noFill/>
          <a:ln w="9525">
            <a:noFill/>
            <a:miter lim="800000"/>
            <a:headEnd/>
            <a:tailEnd/>
          </a:ln>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72708"/>
                                        </p:tgtEl>
                                        <p:attrNameLst>
                                          <p:attrName>style.visibility</p:attrName>
                                        </p:attrNameLst>
                                      </p:cBhvr>
                                      <p:to>
                                        <p:strVal val="visible"/>
                                      </p:to>
                                    </p:set>
                                    <p:anim calcmode="lin" valueType="num">
                                      <p:cBhvr>
                                        <p:cTn id="7" dur="2000" fill="hold"/>
                                        <p:tgtEl>
                                          <p:spTgt spid="72708"/>
                                        </p:tgtEl>
                                        <p:attrNameLst>
                                          <p:attrName>ppt_w</p:attrName>
                                        </p:attrNameLst>
                                      </p:cBhvr>
                                      <p:tavLst>
                                        <p:tav tm="0">
                                          <p:val>
                                            <p:fltVal val="0"/>
                                          </p:val>
                                        </p:tav>
                                        <p:tav tm="100000">
                                          <p:val>
                                            <p:strVal val="#ppt_w"/>
                                          </p:val>
                                        </p:tav>
                                      </p:tavLst>
                                    </p:anim>
                                    <p:anim calcmode="lin" valueType="num">
                                      <p:cBhvr>
                                        <p:cTn id="8" dur="2000" fill="hold"/>
                                        <p:tgtEl>
                                          <p:spTgt spid="7270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4" name="click.wav" builtIn="1"/>
                                        </p:tgtEl>
                                      </p:cMediaNode>
                                    </p:audio>
                                  </p:subTnLst>
                                </p:cTn>
                              </p:par>
                              <p:par>
                                <p:cTn id="9" presetID="35" presetClass="entr" presetSubtype="0" fill="hold" grpId="1" nodeType="withEffect">
                                  <p:stCondLst>
                                    <p:cond delay="0"/>
                                  </p:stCondLst>
                                  <p:childTnLst>
                                    <p:set>
                                      <p:cBhvr>
                                        <p:cTn id="10" dur="1" fill="hold">
                                          <p:stCondLst>
                                            <p:cond delay="0"/>
                                          </p:stCondLst>
                                        </p:cTn>
                                        <p:tgtEl>
                                          <p:spTgt spid="72708"/>
                                        </p:tgtEl>
                                        <p:attrNameLst>
                                          <p:attrName>style.visibility</p:attrName>
                                        </p:attrNameLst>
                                      </p:cBhvr>
                                      <p:to>
                                        <p:strVal val="visible"/>
                                      </p:to>
                                    </p:set>
                                    <p:animEffect transition="in" filter="fade">
                                      <p:cBhvr>
                                        <p:cTn id="11" dur="2000"/>
                                        <p:tgtEl>
                                          <p:spTgt spid="72708"/>
                                        </p:tgtEl>
                                      </p:cBhvr>
                                    </p:animEffect>
                                    <p:anim calcmode="lin" valueType="num">
                                      <p:cBhvr>
                                        <p:cTn id="12" dur="2000" fill="hold"/>
                                        <p:tgtEl>
                                          <p:spTgt spid="72708"/>
                                        </p:tgtEl>
                                        <p:attrNameLst>
                                          <p:attrName>style.rotation</p:attrName>
                                        </p:attrNameLst>
                                      </p:cBhvr>
                                      <p:tavLst>
                                        <p:tav tm="0">
                                          <p:val>
                                            <p:fltVal val="720"/>
                                          </p:val>
                                        </p:tav>
                                        <p:tav tm="100000">
                                          <p:val>
                                            <p:fltVal val="0"/>
                                          </p:val>
                                        </p:tav>
                                      </p:tavLst>
                                    </p:anim>
                                    <p:anim calcmode="lin" valueType="num">
                                      <p:cBhvr>
                                        <p:cTn id="13" dur="2000" fill="hold"/>
                                        <p:tgtEl>
                                          <p:spTgt spid="72708"/>
                                        </p:tgtEl>
                                        <p:attrNameLst>
                                          <p:attrName>ppt_h</p:attrName>
                                        </p:attrNameLst>
                                      </p:cBhvr>
                                      <p:tavLst>
                                        <p:tav tm="0">
                                          <p:val>
                                            <p:fltVal val="0"/>
                                          </p:val>
                                        </p:tav>
                                        <p:tav tm="100000">
                                          <p:val>
                                            <p:strVal val="#ppt_h"/>
                                          </p:val>
                                        </p:tav>
                                      </p:tavLst>
                                    </p:anim>
                                    <p:anim calcmode="lin" valueType="num">
                                      <p:cBhvr>
                                        <p:cTn id="14" dur="2000" fill="hold"/>
                                        <p:tgtEl>
                                          <p:spTgt spid="72708"/>
                                        </p:tgtEl>
                                        <p:attrNameLst>
                                          <p:attrName>ppt_w</p:attrName>
                                        </p:attrNameLst>
                                      </p:cBhvr>
                                      <p:tavLst>
                                        <p:tav tm="0">
                                          <p:val>
                                            <p:fltVal val="0"/>
                                          </p:val>
                                        </p:tav>
                                        <p:tav tm="100000">
                                          <p:val>
                                            <p:strVal val="#ppt_w"/>
                                          </p:val>
                                        </p:tav>
                                      </p:tavLst>
                                    </p:anim>
                                  </p:childTnLst>
                                  <p:subTnLst>
                                    <p:audio>
                                      <p:cMediaNode>
                                        <p:cTn display="0" masterRel="sameClick">
                                          <p:stCondLst>
                                            <p:cond evt="begin" delay="0">
                                              <p:tn val="9"/>
                                            </p:cond>
                                          </p:stCondLst>
                                          <p:endCondLst>
                                            <p:cond evt="onStopAudio" delay="0">
                                              <p:tgtEl>
                                                <p:sldTgt/>
                                              </p:tgtEl>
                                            </p:cond>
                                          </p:endCondLst>
                                        </p:cTn>
                                        <p:tgtEl>
                                          <p:sndTgt r:embed="rId4" name="click.wav" builtIn="1"/>
                                        </p:tgtEl>
                                      </p:cMediaNode>
                                    </p:audio>
                                  </p:subTnLst>
                                </p:cTn>
                              </p:par>
                              <p:par>
                                <p:cTn id="15" presetID="1" presetClass="mediacall" presetSubtype="0" fill="hold" nodeType="withEffect">
                                  <p:stCondLst>
                                    <p:cond delay="0"/>
                                  </p:stCondLst>
                                  <p:childTnLst>
                                    <p:cmd type="call" cmd="playFrom(0.0)">
                                      <p:cBhvr>
                                        <p:cTn id="16" dur="4625" fill="hold"/>
                                        <p:tgtEl>
                                          <p:spTgt spid="72714"/>
                                        </p:tgtEl>
                                      </p:cBhvr>
                                    </p:cmd>
                                  </p:childTnLst>
                                </p:cTn>
                              </p:par>
                              <p:par>
                                <p:cTn id="17" presetID="22" presetClass="emph" presetSubtype="0" repeatCount="indefinite" fill="hold" grpId="2" nodeType="withEffect">
                                  <p:stCondLst>
                                    <p:cond delay="0"/>
                                  </p:stCondLst>
                                  <p:childTnLst>
                                    <p:animClr clrSpc="hsl" dir="cw">
                                      <p:cBhvr override="childStyle">
                                        <p:cTn id="18" dur="5000" fill="hold"/>
                                        <p:tgtEl>
                                          <p:spTgt spid="72708"/>
                                        </p:tgtEl>
                                        <p:attrNameLst>
                                          <p:attrName>style.color</p:attrName>
                                        </p:attrNameLst>
                                      </p:cBhvr>
                                      <p:by>
                                        <p:hsl h="-7200000" s="0" l="0"/>
                                      </p:by>
                                    </p:animClr>
                                    <p:animClr clrSpc="hsl" dir="cw">
                                      <p:cBhvr>
                                        <p:cTn id="19" dur="5000" fill="hold"/>
                                        <p:tgtEl>
                                          <p:spTgt spid="72708"/>
                                        </p:tgtEl>
                                        <p:attrNameLst>
                                          <p:attrName>fillcolor</p:attrName>
                                        </p:attrNameLst>
                                      </p:cBhvr>
                                      <p:by>
                                        <p:hsl h="-7200000" s="0" l="0"/>
                                      </p:by>
                                    </p:animClr>
                                    <p:animClr clrSpc="hsl" dir="cw">
                                      <p:cBhvr>
                                        <p:cTn id="20" dur="5000" fill="hold"/>
                                        <p:tgtEl>
                                          <p:spTgt spid="72708"/>
                                        </p:tgtEl>
                                        <p:attrNameLst>
                                          <p:attrName>stroke.color</p:attrName>
                                        </p:attrNameLst>
                                      </p:cBhvr>
                                      <p:by>
                                        <p:hsl h="-7200000" s="0" l="0"/>
                                      </p:by>
                                    </p:animClr>
                                    <p:set>
                                      <p:cBhvr>
                                        <p:cTn id="21" dur="5000" fill="hold"/>
                                        <p:tgtEl>
                                          <p:spTgt spid="72708"/>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4" name="click.wav" builtIn="1"/>
                                        </p:tgtEl>
                                      </p:cMediaNode>
                                    </p:audio>
                                  </p:sub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mediacall" presetSubtype="0" fill="hold" nodeType="clickEffect">
                                  <p:stCondLst>
                                    <p:cond delay="0"/>
                                  </p:stCondLst>
                                  <p:childTnLst>
                                    <p:cmd type="call" cmd="playFrom(0.0)">
                                      <p:cBhvr>
                                        <p:cTn id="25" dur="310253" fill="hold"/>
                                        <p:tgtEl>
                                          <p:spTgt spid="7271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6" fill="hold" display="0">
                  <p:stCondLst>
                    <p:cond delay="indefinite"/>
                  </p:stCondLst>
                  <p:endCondLst>
                    <p:cond evt="onNext" delay="0">
                      <p:tgtEl>
                        <p:sldTgt/>
                      </p:tgtEl>
                    </p:cond>
                    <p:cond evt="onPrev" delay="0">
                      <p:tgtEl>
                        <p:sldTgt/>
                      </p:tgtEl>
                    </p:cond>
                    <p:cond evt="onStopAudio" delay="0">
                      <p:tgtEl>
                        <p:sldTgt/>
                      </p:tgtEl>
                    </p:cond>
                  </p:endCondLst>
                </p:cTn>
                <p:tgtEl>
                  <p:spTgt spid="72714"/>
                </p:tgtEl>
              </p:cMediaNode>
            </p:audio>
            <p:audio>
              <p:cMediaNode>
                <p:cTn id="27" fill="hold" display="0">
                  <p:stCondLst>
                    <p:cond delay="indefinite"/>
                  </p:stCondLst>
                  <p:endCondLst>
                    <p:cond evt="onNext" delay="0">
                      <p:tgtEl>
                        <p:sldTgt/>
                      </p:tgtEl>
                    </p:cond>
                    <p:cond evt="onPrev" delay="0">
                      <p:tgtEl>
                        <p:sldTgt/>
                      </p:tgtEl>
                    </p:cond>
                    <p:cond evt="onStopAudio" delay="0">
                      <p:tgtEl>
                        <p:sldTgt/>
                      </p:tgtEl>
                    </p:cond>
                  </p:endCondLst>
                </p:cTn>
                <p:tgtEl>
                  <p:spTgt spid="72715"/>
                </p:tgtEl>
              </p:cMediaNode>
            </p:audio>
          </p:childTnLst>
        </p:cTn>
      </p:par>
    </p:tnLst>
    <p:bldLst>
      <p:bldP spid="72708" grpId="0" animBg="1"/>
      <p:bldP spid="72708" grpId="1" animBg="1"/>
      <p:bldP spid="72708"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altLang="en-US" smtClean="0"/>
          </a:p>
        </p:txBody>
      </p:sp>
      <p:pic>
        <p:nvPicPr>
          <p:cNvPr id="10243" name="Picture 2" descr="F:\Tranh ảnh dạy học\Hinh nen dep\SLGG_2007.jpg"/>
          <p:cNvPicPr>
            <a:picLocks noGrp="1" noChangeAspect="1" noChangeArrowheads="1"/>
          </p:cNvPicPr>
          <p:nvPr>
            <p:ph idx="1"/>
          </p:nvPr>
        </p:nvPicPr>
        <p:blipFill>
          <a:blip r:embed="rId3"/>
          <a:srcRect/>
          <a:stretch>
            <a:fillRect/>
          </a:stretch>
        </p:blipFill>
        <p:spPr>
          <a:xfrm>
            <a:off x="-152644" y="0"/>
            <a:ext cx="9144001" cy="6858000"/>
          </a:xfrm>
          <a:noFill/>
        </p:spPr>
      </p:pic>
      <p:sp>
        <p:nvSpPr>
          <p:cNvPr id="10244" name="WordArt 5"/>
          <p:cNvSpPr>
            <a:spLocks noChangeArrowheads="1" noChangeShapeType="1" noTextEdit="1"/>
          </p:cNvSpPr>
          <p:nvPr/>
        </p:nvSpPr>
        <p:spPr bwMode="auto">
          <a:xfrm>
            <a:off x="1699846" y="2743200"/>
            <a:ext cx="6400068" cy="641350"/>
          </a:xfrm>
          <a:prstGeom prst="rect">
            <a:avLst/>
          </a:prstGeom>
        </p:spPr>
        <p:txBody>
          <a:bodyPr spcFirstLastPara="1" wrap="none" fromWordArt="1">
            <a:prstTxWarp prst="textArchUp">
              <a:avLst>
                <a:gd name="adj" fmla="val 10800004"/>
              </a:avLst>
            </a:prstTxWarp>
          </a:bodyPr>
          <a:lstStyle/>
          <a:p>
            <a:pPr algn="ctr"/>
            <a:r>
              <a:rPr lang="en-US" sz="3600" kern="10">
                <a:ln w="9525">
                  <a:solidFill>
                    <a:srgbClr val="FF3300"/>
                  </a:solidFill>
                  <a:round/>
                  <a:headEnd/>
                  <a:tailEnd/>
                </a:ln>
                <a:solidFill>
                  <a:srgbClr val="FF3300"/>
                </a:solidFill>
                <a:latin typeface="Times New Roman"/>
                <a:cs typeface="Times New Roman"/>
              </a:rPr>
              <a:t>Tạm biệt các cô</a:t>
            </a:r>
          </a:p>
        </p:txBody>
      </p:sp>
      <p:pic>
        <p:nvPicPr>
          <p:cNvPr id="5" name="TroiMua-BaoNgu-2751714.mp3">
            <a:hlinkClick r:id="" action="ppaction://media"/>
          </p:cNvPr>
          <p:cNvPicPr>
            <a:picLocks noRot="1" noChangeAspect="1"/>
          </p:cNvPicPr>
          <p:nvPr>
            <a:audioFile r:link="rId1"/>
          </p:nvPr>
        </p:nvPicPr>
        <p:blipFill>
          <a:blip r:embed="rId4"/>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04587"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hoToiDiLamMuaVoi-VA-2601962.mp3">
            <a:hlinkClick r:id="" action="ppaction://media"/>
          </p:cNvPr>
          <p:cNvPicPr>
            <a:picLocks noGrp="1" noRot="1" noChangeAspect="1"/>
          </p:cNvPicPr>
          <p:nvPr>
            <p:ph idx="1"/>
            <a:audioFile r:link="rId1"/>
          </p:nvPr>
        </p:nvPicPr>
        <p:blipFill>
          <a:blip r:embed="rId3"/>
          <a:stretch>
            <a:fillRect/>
          </a:stretch>
        </p:blipFill>
        <p:spPr>
          <a:xfrm>
            <a:off x="4419600" y="3709988"/>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iọt nước tí xíu.mp4">
            <a:hlinkClick r:id="" action="ppaction://media"/>
          </p:cNvPr>
          <p:cNvPicPr>
            <a:picLocks noRot="1" noChangeAspect="1"/>
          </p:cNvPicPr>
          <p:nvPr>
            <a:videoFile r:link="rId1"/>
          </p:nvPr>
        </p:nvPicPr>
        <p:blipFill>
          <a:blip r:embed="rId3"/>
          <a:stretch>
            <a:fillRect/>
          </a:stretch>
        </p:blipFill>
        <p:spPr>
          <a:xfrm>
            <a:off x="304800" y="228600"/>
            <a:ext cx="8610600" cy="64579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Admin\Desktop\DSC08052a-1.jpg"/>
          <p:cNvPicPr>
            <a:picLocks noChangeAspect="1" noChangeArrowheads="1"/>
          </p:cNvPicPr>
          <p:nvPr/>
        </p:nvPicPr>
        <p:blipFill>
          <a:blip r:embed="rId2"/>
          <a:srcRect/>
          <a:stretch>
            <a:fillRect/>
          </a:stretch>
        </p:blipFill>
        <p:spPr bwMode="auto">
          <a:xfrm>
            <a:off x="228600" y="76200"/>
            <a:ext cx="8915400" cy="5715000"/>
          </a:xfrm>
          <a:prstGeom prst="rect">
            <a:avLst/>
          </a:prstGeom>
          <a:noFill/>
        </p:spPr>
      </p:pic>
      <p:sp>
        <p:nvSpPr>
          <p:cNvPr id="5" name="TextBox 4"/>
          <p:cNvSpPr txBox="1"/>
          <p:nvPr/>
        </p:nvSpPr>
        <p:spPr>
          <a:xfrm>
            <a:off x="0" y="5943600"/>
            <a:ext cx="9144000" cy="830997"/>
          </a:xfrm>
          <a:prstGeom prst="rect">
            <a:avLst/>
          </a:prstGeom>
          <a:noFill/>
        </p:spPr>
        <p:txBody>
          <a:bodyPr wrap="square" rtlCol="0">
            <a:spAutoFit/>
          </a:bodyPr>
          <a:lstStyle/>
          <a:p>
            <a:r>
              <a:rPr lang="vi-VN" sz="1200" dirty="0" smtClean="0"/>
              <a:t>Tí Xíu là một giọt nước. Quê ở biển cả, họ hàng anh em nhà chúng đông lắm và ở khắp mọi nơi, ở biển cả, ở sông ngòi, ao hồ, ở trên trời, ở cả dưới đất...</a:t>
            </a:r>
          </a:p>
          <a:p>
            <a:r>
              <a:rPr lang="vi-VN" sz="1200" dirty="0" smtClean="0"/>
              <a:t>Một buổi sáng biển lặng, Tí Xíu cùng các bạn đuổi theo các lớp sóng nhấp nhô. Ông Mặt Trời thả ánh sáng rực rỡ xuống mặt biển. Bọn Tí Xíu reo vui trong sóng nhẹ và trong ánh nắng chan hoà.</a:t>
            </a:r>
            <a:endParaRPr lang="vi-VN"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1000" fill="hold"/>
                                        <p:tgtEl>
                                          <p:spTgt spid="1026"/>
                                        </p:tgtEl>
                                        <p:attrNameLst>
                                          <p:attrName>ppt_x</p:attrName>
                                        </p:attrNameLst>
                                      </p:cBhvr>
                                      <p:tavLst>
                                        <p:tav tm="0">
                                          <p:val>
                                            <p:strVal val="#ppt_x"/>
                                          </p:val>
                                        </p:tav>
                                        <p:tav tm="100000">
                                          <p:val>
                                            <p:strVal val="#ppt_x"/>
                                          </p:val>
                                        </p:tav>
                                      </p:tavLst>
                                    </p:anim>
                                    <p:anim calcmode="lin" valueType="num">
                                      <p:cBhvr additive="base">
                                        <p:cTn id="8" dur="1000" fill="hold"/>
                                        <p:tgtEl>
                                          <p:spTgt spid="1026"/>
                                        </p:tgtEl>
                                        <p:attrNameLst>
                                          <p:attrName>ppt_y</p:attrName>
                                        </p:attrNameLst>
                                      </p:cBhvr>
                                      <p:tavLst>
                                        <p:tav tm="0">
                                          <p:val>
                                            <p:strVal val="1+#ppt_h/2"/>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Admin\Desktop\DSC08052b-1.jpg"/>
          <p:cNvPicPr>
            <a:picLocks noGrp="1" noChangeAspect="1" noChangeArrowheads="1"/>
          </p:cNvPicPr>
          <p:nvPr>
            <p:ph idx="1"/>
          </p:nvPr>
        </p:nvPicPr>
        <p:blipFill>
          <a:blip r:embed="rId2"/>
          <a:srcRect/>
          <a:stretch>
            <a:fillRect/>
          </a:stretch>
        </p:blipFill>
        <p:spPr bwMode="auto">
          <a:xfrm>
            <a:off x="0" y="0"/>
            <a:ext cx="8783355" cy="6728495"/>
          </a:xfrm>
          <a:prstGeom prst="rect">
            <a:avLst/>
          </a:prstGeom>
          <a:noFill/>
        </p:spPr>
      </p:pic>
      <p:sp>
        <p:nvSpPr>
          <p:cNvPr id="5" name="TextBox 4"/>
          <p:cNvSpPr txBox="1"/>
          <p:nvPr/>
        </p:nvSpPr>
        <p:spPr>
          <a:xfrm>
            <a:off x="152400" y="152401"/>
            <a:ext cx="4876800" cy="1615827"/>
          </a:xfrm>
          <a:prstGeom prst="rect">
            <a:avLst/>
          </a:prstGeom>
          <a:noFill/>
        </p:spPr>
        <p:txBody>
          <a:bodyPr wrap="square" rtlCol="0">
            <a:spAutoFit/>
          </a:bodyPr>
          <a:lstStyle/>
          <a:p>
            <a:r>
              <a:rPr lang="en-US" sz="1100" dirty="0" smtClean="0"/>
              <a:t>C</a:t>
            </a:r>
            <a:r>
              <a:rPr lang="vi-VN" sz="1100" dirty="0" smtClean="0"/>
              <a:t>hợt </a:t>
            </a:r>
            <a:r>
              <a:rPr lang="vi-VN" sz="1100" dirty="0" smtClean="0"/>
              <a:t>có tiếng ông Mặt Trời cất lên.</a:t>
            </a:r>
          </a:p>
          <a:p>
            <a:r>
              <a:rPr lang="vi-VN" sz="1100" dirty="0" smtClean="0"/>
              <a:t>-Tí Xíu ơi ! Cháu có đi với ông không ? Tí Xíu ngẩng nhìn. Chú đáp giọng rất khẽ, chỉ có ông Mặt Trời là nghe thấy.</a:t>
            </a:r>
          </a:p>
          <a:p>
            <a:r>
              <a:rPr lang="vi-VN" sz="1100" dirty="0" smtClean="0"/>
              <a:t>- Đi làm gì ạ ?</a:t>
            </a:r>
          </a:p>
          <a:p>
            <a:r>
              <a:rPr lang="vi-VN" sz="1100" dirty="0" smtClean="0"/>
              <a:t>Ông Mặt Trời cười bảo : “Trên mặt đất thiếu gì việc, chỗ nào chẳng cần”. Tí Xíu vui lắm. Nhưng sực nhớ mình là giọt nước không thể bay theo ông Mặt Trời được. Chú hỏi :</a:t>
            </a:r>
          </a:p>
          <a:p>
            <a:r>
              <a:rPr lang="vi-VN" sz="1100" dirty="0" smtClean="0"/>
              <a:t>-Cháu nặng lắm làm sao bay lên được.</a:t>
            </a:r>
          </a:p>
          <a:p>
            <a:r>
              <a:rPr lang="vi-VN" sz="1100" dirty="0" smtClean="0"/>
              <a:t>- Không lo, ông Mặt Trời nói ồm ồm, ông sẽ làm cho cháu biến thành hơi.</a:t>
            </a:r>
            <a:endParaRPr lang="vi-VN"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ox(in)">
                                      <p:cBhvr>
                                        <p:cTn id="7" dur="1000"/>
                                        <p:tgtEl>
                                          <p:spTgt spid="205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C:\Users\Admin\Desktop\DSC08051b-1.jpg"/>
          <p:cNvPicPr>
            <a:picLocks noChangeAspect="1" noChangeArrowheads="1"/>
          </p:cNvPicPr>
          <p:nvPr/>
        </p:nvPicPr>
        <p:blipFill>
          <a:blip r:embed="rId2"/>
          <a:srcRect/>
          <a:stretch>
            <a:fillRect/>
          </a:stretch>
        </p:blipFill>
        <p:spPr bwMode="auto">
          <a:xfrm>
            <a:off x="-304800" y="-114300"/>
            <a:ext cx="9753600" cy="7086600"/>
          </a:xfrm>
          <a:prstGeom prst="rect">
            <a:avLst/>
          </a:prstGeom>
          <a:noFill/>
        </p:spPr>
      </p:pic>
      <p:sp>
        <p:nvSpPr>
          <p:cNvPr id="5" name="TextBox 4"/>
          <p:cNvSpPr txBox="1"/>
          <p:nvPr/>
        </p:nvSpPr>
        <p:spPr>
          <a:xfrm>
            <a:off x="0" y="0"/>
            <a:ext cx="4038600" cy="2169825"/>
          </a:xfrm>
          <a:prstGeom prst="rect">
            <a:avLst/>
          </a:prstGeom>
          <a:noFill/>
        </p:spPr>
        <p:txBody>
          <a:bodyPr wrap="square" rtlCol="0">
            <a:spAutoFit/>
          </a:bodyPr>
          <a:lstStyle/>
          <a:p>
            <a:r>
              <a:rPr lang="vi-VN" sz="1100" dirty="0" smtClean="0"/>
              <a:t>Xế chiều, ông Mặt Trời toả những tia nắng chói chang hơn lúc sáng. Không khí oi bức... Bỗng từ đâu một cơn gió lạnh thổi tới. Tí Xíu reo lên :</a:t>
            </a:r>
          </a:p>
          <a:p>
            <a:r>
              <a:rPr lang="vi-VN" sz="1100" dirty="0" smtClean="0"/>
              <a:t>- Mát quá các bạn ơi ! Mát quá </a:t>
            </a:r>
          </a:p>
          <a:p>
            <a:r>
              <a:rPr lang="vi-VN" sz="1100" dirty="0" smtClean="0"/>
              <a:t>Tí Xíu và các bạn nhảy nhót, múa lượn vui thích. Nhưng rồi trời mỗi lúc một lạnh. Tí Xíu thấy rét. Các bạn chú cũng thấy rét. Chúng xích lại gần nhau thành một đông đặc toàn những chú bé giọt nước nhỏ li ti. Bọn Tí Xíu không bay cao lên được nữa, chúng xà xuống thấp, thấp dần.</a:t>
            </a:r>
          </a:p>
          <a:p>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heckerboard(across)">
                                      <p:cBhvr>
                                        <p:cTn id="7" dur="1000"/>
                                        <p:tgtEl>
                                          <p:spTgt spid="409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descr="C:\Users\Admin\Desktop\DSC08051a-1.jpg"/>
          <p:cNvPicPr>
            <a:picLocks noChangeAspect="1" noChangeArrowheads="1"/>
          </p:cNvPicPr>
          <p:nvPr/>
        </p:nvPicPr>
        <p:blipFill>
          <a:blip r:embed="rId2"/>
          <a:srcRect/>
          <a:stretch>
            <a:fillRect/>
          </a:stretch>
        </p:blipFill>
        <p:spPr bwMode="auto">
          <a:xfrm>
            <a:off x="-228600" y="-228600"/>
            <a:ext cx="9753600" cy="7086600"/>
          </a:xfrm>
          <a:prstGeom prst="rect">
            <a:avLst/>
          </a:prstGeom>
          <a:noFill/>
        </p:spPr>
      </p:pic>
      <p:sp>
        <p:nvSpPr>
          <p:cNvPr id="5" name="TextBox 4"/>
          <p:cNvSpPr txBox="1"/>
          <p:nvPr/>
        </p:nvSpPr>
        <p:spPr>
          <a:xfrm>
            <a:off x="5943600" y="0"/>
            <a:ext cx="3048000" cy="2231380"/>
          </a:xfrm>
          <a:prstGeom prst="rect">
            <a:avLst/>
          </a:prstGeom>
          <a:noFill/>
        </p:spPr>
        <p:txBody>
          <a:bodyPr wrap="square" rtlCol="0">
            <a:spAutoFit/>
          </a:bodyPr>
          <a:lstStyle/>
          <a:p>
            <a:r>
              <a:rPr lang="vi-VN" sz="1100" dirty="0" smtClean="0"/>
              <a:t>Nói xong ông Mặt Trời vén mây, chiếu thật nhiều ánh sáng xuống biển, Tí Xíu rùng mình và biến thành hơi. Chú chỉ kịp nói với biển cả </a:t>
            </a:r>
          </a:p>
          <a:p>
            <a:r>
              <a:rPr lang="vi-VN" sz="1100" dirty="0" smtClean="0"/>
              <a:t>- Chào mẹ, con đi ! Mẹ chờ con trở về.</a:t>
            </a:r>
          </a:p>
          <a:p>
            <a:r>
              <a:rPr lang="vi-VN" sz="1100" dirty="0" smtClean="0"/>
              <a:t>Tí Xíu từ từ bay lên...</a:t>
            </a:r>
          </a:p>
          <a:p>
            <a:r>
              <a:rPr lang="vi-VN" sz="1100" dirty="0" smtClean="0"/>
              <a:t>Tí Xíu nhập bọn với các bạn. Lúc đầu chúng bay là là xuống biển rồi chúng hợp thành một đám mây mỏng rời mặt biển bay vào đất liền. Gió nhẹ nhàng đưa Tí Xíu lướt qua những dòng sông lấp lánh như bạc.</a:t>
            </a:r>
          </a:p>
          <a:p>
            <a:r>
              <a:rPr lang="vi-VN" sz="1100" dirty="0" smtClean="0"/>
              <a:t/>
            </a:r>
            <a:br>
              <a:rPr lang="vi-VN" sz="1100"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amond(in)">
                                      <p:cBhvr>
                                        <p:cTn id="7" dur="1000"/>
                                        <p:tgtEl>
                                          <p:spTgt spid="307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amond(in)">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descr="C:\Users\Admin\Desktop\DSC08050a-1a.jpg"/>
          <p:cNvPicPr>
            <a:picLocks noChangeAspect="1" noChangeArrowheads="1"/>
          </p:cNvPicPr>
          <p:nvPr/>
        </p:nvPicPr>
        <p:blipFill>
          <a:blip r:embed="rId2"/>
          <a:srcRect/>
          <a:stretch>
            <a:fillRect/>
          </a:stretch>
        </p:blipFill>
        <p:spPr bwMode="auto">
          <a:xfrm>
            <a:off x="68082" y="152399"/>
            <a:ext cx="8847318" cy="6436423"/>
          </a:xfrm>
          <a:prstGeom prst="rect">
            <a:avLst/>
          </a:prstGeom>
          <a:noFill/>
        </p:spPr>
      </p:pic>
      <p:sp>
        <p:nvSpPr>
          <p:cNvPr id="5" name="TextBox 4"/>
          <p:cNvSpPr txBox="1"/>
          <p:nvPr/>
        </p:nvSpPr>
        <p:spPr>
          <a:xfrm>
            <a:off x="304800" y="381000"/>
            <a:ext cx="3581400" cy="646331"/>
          </a:xfrm>
          <a:prstGeom prst="rect">
            <a:avLst/>
          </a:prstGeom>
          <a:noFill/>
        </p:spPr>
        <p:txBody>
          <a:bodyPr wrap="square" rtlCol="0">
            <a:spAutoFit/>
          </a:bodyPr>
          <a:lstStyle/>
          <a:p>
            <a:r>
              <a:rPr lang="vi-VN" sz="1200" dirty="0" smtClean="0">
                <a:solidFill>
                  <a:srgbClr val="FF0000"/>
                </a:solidFill>
              </a:rPr>
              <a:t>Một tia sáng vạch ngang bầu trời. Rồi một tiếng sét đinh tai vang lên. Gió thổi mạnh hơn.</a:t>
            </a:r>
            <a:br>
              <a:rPr lang="vi-VN" sz="1200" dirty="0" smtClean="0">
                <a:solidFill>
                  <a:srgbClr val="FF0000"/>
                </a:solidFill>
              </a:rPr>
            </a:br>
            <a:endParaRPr lang="en-US" sz="1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1000"/>
                                        <p:tgtEl>
                                          <p:spTgt spid="614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heckerboard(across)">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445</Words>
  <Application>Microsoft Office PowerPoint</Application>
  <PresentationFormat>On-screen Show (4:3)</PresentationFormat>
  <Paragraphs>32</Paragraphs>
  <Slides>13</Slides>
  <Notes>0</Notes>
  <HiddenSlides>0</HiddenSlides>
  <MMClips>7</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13</cp:revision>
  <dcterms:created xsi:type="dcterms:W3CDTF">2021-04-12T08:48:42Z</dcterms:created>
  <dcterms:modified xsi:type="dcterms:W3CDTF">2021-04-12T10:38:07Z</dcterms:modified>
</cp:coreProperties>
</file>